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16"/>
  </p:notesMasterIdLst>
  <p:sldIdLst>
    <p:sldId id="273" r:id="rId2"/>
    <p:sldId id="274" r:id="rId3"/>
    <p:sldId id="271" r:id="rId4"/>
    <p:sldId id="280" r:id="rId5"/>
    <p:sldId id="276" r:id="rId6"/>
    <p:sldId id="281" r:id="rId7"/>
    <p:sldId id="282" r:id="rId8"/>
    <p:sldId id="277" r:id="rId9"/>
    <p:sldId id="265" r:id="rId10"/>
    <p:sldId id="279" r:id="rId11"/>
    <p:sldId id="267" r:id="rId12"/>
    <p:sldId id="278" r:id="rId13"/>
    <p:sldId id="258"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A3"/>
    <a:srgbClr val="02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764ED-9C40-4D5F-9950-18EC89949653}" v="1" dt="2022-10-04T18:11:44.256"/>
    <p1510:client id="{739538B4-C50D-7E4F-59F8-3E5381C4CF5B}" v="1912" dt="2022-09-29T23:07:23.496"/>
    <p1510:client id="{81033751-1C82-DBBF-7A8F-D94177A79DC6}" v="104" dt="2022-10-03T22:01:20.206"/>
    <p1510:client id="{C48ADE98-182A-7C93-BCAA-2A0A9DB22523}" v="1" dt="2022-10-04T16:35:17.698"/>
    <p1510:client id="{C8303003-05EA-AB49-9E4A-12316B63D7D7}" v="1839" dt="2022-09-29T23:19:32.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668C6-E857-46D3-9830-2BE46DAFFF17}" type="datetimeFigureOut">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E7B58-D619-4126-89D8-015636D7853D}" type="slidenum">
              <a:t>‹#›</a:t>
            </a:fld>
            <a:endParaRPr lang="en-US"/>
          </a:p>
        </p:txBody>
      </p:sp>
    </p:spTree>
    <p:extLst>
      <p:ext uri="{BB962C8B-B14F-4D97-AF65-F5344CB8AC3E}">
        <p14:creationId xmlns:p14="http://schemas.microsoft.com/office/powerpoint/2010/main" val="7114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2.gov.bc.ca/assets/gov/education/administration/kindergarten-to-grade-12/k-12_student_reporting_policy_framework-interim_supporting_materials.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2.gov.bc.ca/assets/gov/education/administration/kindergarten-to-grade-12/student_reporting-brochure_for_families.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content and supporting information for this slide deck have been accessed from the Ministry of Education and Child Care </a:t>
            </a:r>
            <a:r>
              <a:rPr lang="en-US" dirty="0">
                <a:cs typeface="Calibri"/>
                <a:hlinkClick r:id="rId3"/>
              </a:rPr>
              <a:t>K-12 Reporting Policy Framework: Interim Supporting Materials</a:t>
            </a:r>
            <a:r>
              <a:rPr lang="en-US" dirty="0">
                <a:cs typeface="Calibri"/>
              </a:rPr>
              <a:t> and by the </a:t>
            </a:r>
            <a:r>
              <a:rPr lang="en-US" dirty="0">
                <a:cs typeface="Calibri"/>
                <a:hlinkClick r:id="rId4"/>
              </a:rPr>
              <a:t>Reporting on Student Learning in BC is Changing – Brochure for Families</a:t>
            </a:r>
            <a:endParaRPr lang="en-US" dirty="0"/>
          </a:p>
          <a:p>
            <a:endParaRPr lang="en-US" dirty="0">
              <a:cs typeface="Calibri"/>
            </a:endParaRPr>
          </a:p>
          <a:p>
            <a:endParaRPr lang="en-US" dirty="0">
              <a:cs typeface="Calibri"/>
            </a:endParaRPr>
          </a:p>
          <a:p>
            <a:r>
              <a:rPr lang="en-US" dirty="0">
                <a:cs typeface="Calibri"/>
              </a:rPr>
              <a:t>BC's curriculum supports the ways that students think, learn, and grow and prepares them for a successful lifetime of learning where change is continuous. The goal of the curriculum is to support the development of the educated citizens who are critical creative thinkers and communicators, and who are personally and socially responsible in all areas of their lives.</a:t>
            </a:r>
            <a:endParaRPr lang="en-US" dirty="0"/>
          </a:p>
          <a:p>
            <a:endParaRPr lang="en-US" dirty="0">
              <a:cs typeface="Calibri"/>
            </a:endParaRPr>
          </a:p>
          <a:p>
            <a:r>
              <a:rPr lang="en-US" dirty="0">
                <a:cs typeface="Calibri"/>
              </a:rPr>
              <a:t>Curriculum, assessment, and the communication of student learning are interconnected. Today, we will briefly share how assessment and reporting on student learning is changing in our schools.</a:t>
            </a:r>
          </a:p>
        </p:txBody>
      </p:sp>
      <p:sp>
        <p:nvSpPr>
          <p:cNvPr id="4" name="Slide Number Placeholder 3"/>
          <p:cNvSpPr>
            <a:spLocks noGrp="1"/>
          </p:cNvSpPr>
          <p:nvPr>
            <p:ph type="sldNum" sz="quarter" idx="5"/>
          </p:nvPr>
        </p:nvSpPr>
        <p:spPr/>
        <p:txBody>
          <a:bodyPr/>
          <a:lstStyle/>
          <a:p>
            <a:fld id="{8D7E7B58-D619-4126-89D8-015636D7853D}" type="slidenum">
              <a:rPr lang="en-US"/>
              <a:t>1</a:t>
            </a:fld>
            <a:endParaRPr lang="en-US"/>
          </a:p>
        </p:txBody>
      </p:sp>
    </p:spTree>
    <p:extLst>
      <p:ext uri="{BB962C8B-B14F-4D97-AF65-F5344CB8AC3E}">
        <p14:creationId xmlns:p14="http://schemas.microsoft.com/office/powerpoint/2010/main" val="1472279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may see a change in the way teachers are using </a:t>
            </a:r>
            <a:r>
              <a:rPr lang="en-US" dirty="0" err="1">
                <a:cs typeface="Calibri"/>
              </a:rPr>
              <a:t>eportfolios</a:t>
            </a:r>
            <a:r>
              <a:rPr lang="en-US" dirty="0">
                <a:cs typeface="Calibri"/>
              </a:rPr>
              <a:t> to enhance and communicate student learning. They will be used to house documentation of Core Competencies self-assessment, and can be used to provide a window into learning...</a:t>
            </a:r>
          </a:p>
        </p:txBody>
      </p:sp>
      <p:sp>
        <p:nvSpPr>
          <p:cNvPr id="4" name="Slide Number Placeholder 3"/>
          <p:cNvSpPr>
            <a:spLocks noGrp="1"/>
          </p:cNvSpPr>
          <p:nvPr>
            <p:ph type="sldNum" sz="quarter" idx="5"/>
          </p:nvPr>
        </p:nvSpPr>
        <p:spPr/>
        <p:txBody>
          <a:bodyPr/>
          <a:lstStyle/>
          <a:p>
            <a:fld id="{8D7E7B58-D619-4126-89D8-015636D7853D}" type="slidenum">
              <a:rPr lang="en-US"/>
              <a:t>12</a:t>
            </a:fld>
            <a:endParaRPr lang="en-US"/>
          </a:p>
        </p:txBody>
      </p:sp>
    </p:spTree>
    <p:extLst>
      <p:ext uri="{BB962C8B-B14F-4D97-AF65-F5344CB8AC3E}">
        <p14:creationId xmlns:p14="http://schemas.microsoft.com/office/powerpoint/2010/main" val="155104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We collectively, as a community, contribute to the education of our children, so teachers, students, and families are partners in the growth and development of the child’s learning experience. Communication with teachers and support staff is crucial for student success.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8D7E7B58-D619-4126-89D8-015636D7853D}" type="slidenum">
              <a:rPr lang="en-US"/>
              <a:t>13</a:t>
            </a:fld>
            <a:endParaRPr lang="en-US"/>
          </a:p>
        </p:txBody>
      </p:sp>
    </p:spTree>
    <p:extLst>
      <p:ext uri="{BB962C8B-B14F-4D97-AF65-F5344CB8AC3E}">
        <p14:creationId xmlns:p14="http://schemas.microsoft.com/office/powerpoint/2010/main" val="14312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reporting is the assessment and communication of student learning. Assessment is an ongoing process and can involve a wide variety of tools that educators use to describe and evaluate students' progress towards meeting provincial learning standards. </a:t>
            </a:r>
            <a:endParaRPr lang="en-US" dirty="0">
              <a:cs typeface="Calibri"/>
            </a:endParaRPr>
          </a:p>
        </p:txBody>
      </p:sp>
      <p:sp>
        <p:nvSpPr>
          <p:cNvPr id="4" name="Slide Number Placeholder 3"/>
          <p:cNvSpPr>
            <a:spLocks noGrp="1"/>
          </p:cNvSpPr>
          <p:nvPr>
            <p:ph type="sldNum" sz="quarter" idx="5"/>
          </p:nvPr>
        </p:nvSpPr>
        <p:spPr/>
        <p:txBody>
          <a:bodyPr/>
          <a:lstStyle/>
          <a:p>
            <a:fld id="{8D7E7B58-D619-4126-89D8-015636D7853D}" type="slidenum">
              <a:rPr lang="en-US"/>
              <a:t>3</a:t>
            </a:fld>
            <a:endParaRPr lang="en-US"/>
          </a:p>
        </p:txBody>
      </p:sp>
    </p:spTree>
    <p:extLst>
      <p:ext uri="{BB962C8B-B14F-4D97-AF65-F5344CB8AC3E}">
        <p14:creationId xmlns:p14="http://schemas.microsoft.com/office/powerpoint/2010/main" val="210251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Ministry of Education and Childcare has recognized the importance of meaningful communication, a focus on proficiency and the engagement of student self-assessment of learning and growth. </a:t>
            </a:r>
          </a:p>
        </p:txBody>
      </p:sp>
      <p:sp>
        <p:nvSpPr>
          <p:cNvPr id="4" name="Slide Number Placeholder 3"/>
          <p:cNvSpPr>
            <a:spLocks noGrp="1"/>
          </p:cNvSpPr>
          <p:nvPr>
            <p:ph type="sldNum" sz="quarter" idx="5"/>
          </p:nvPr>
        </p:nvSpPr>
        <p:spPr/>
        <p:txBody>
          <a:bodyPr/>
          <a:lstStyle/>
          <a:p>
            <a:fld id="{8D7E7B58-D619-4126-89D8-015636D7853D}" type="slidenum">
              <a:rPr lang="en-US"/>
              <a:t>5</a:t>
            </a:fld>
            <a:endParaRPr lang="en-US"/>
          </a:p>
        </p:txBody>
      </p:sp>
    </p:spTree>
    <p:extLst>
      <p:ext uri="{BB962C8B-B14F-4D97-AF65-F5344CB8AC3E}">
        <p14:creationId xmlns:p14="http://schemas.microsoft.com/office/powerpoint/2010/main" val="164618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that is focused on student proficiency in relation to learning standards of the provincial curriculum will be of focus across the province. Use of the provincial proficiency scale to provide a clear understanding of where students are now and areas for future growth will be how teachers share with families and caregivers about student progress in all areas of learning via Learning Updates and a Summary of Learning. It is a requirement for student reporting in grades K-7 now, and will be continued practice in grades 8-9 in the year 2023-2024.</a:t>
            </a:r>
          </a:p>
          <a:p>
            <a:endParaRPr lang="en-US" dirty="0">
              <a:cs typeface="Calibri"/>
            </a:endParaRPr>
          </a:p>
          <a:p>
            <a:r>
              <a:rPr lang="en-US" dirty="0">
                <a:cs typeface="Calibri"/>
              </a:rPr>
              <a:t>Watch this short video to unpack the four-point provincial proficiency scale.</a:t>
            </a:r>
          </a:p>
        </p:txBody>
      </p:sp>
      <p:sp>
        <p:nvSpPr>
          <p:cNvPr id="4" name="Slide Number Placeholder 3"/>
          <p:cNvSpPr>
            <a:spLocks noGrp="1"/>
          </p:cNvSpPr>
          <p:nvPr>
            <p:ph type="sldNum" sz="quarter" idx="5"/>
          </p:nvPr>
        </p:nvSpPr>
        <p:spPr/>
        <p:txBody>
          <a:bodyPr/>
          <a:lstStyle/>
          <a:p>
            <a:fld id="{8D7E7B58-D619-4126-89D8-015636D7853D}" type="slidenum">
              <a:rPr lang="en-US"/>
              <a:t>6</a:t>
            </a:fld>
            <a:endParaRPr lang="en-US"/>
          </a:p>
        </p:txBody>
      </p:sp>
    </p:spTree>
    <p:extLst>
      <p:ext uri="{BB962C8B-B14F-4D97-AF65-F5344CB8AC3E}">
        <p14:creationId xmlns:p14="http://schemas.microsoft.com/office/powerpoint/2010/main" val="272156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key finding of current research that the Ministry considered in the shaping of the reporting policy is that self-assessment leads to an increase in student confidence and their abilities, greater responsibility  for their own learning, and greater student satisfaction. Thus, students will be engaged in regular and on-going self-assessment of the Core Competencies and they will  be invited to do some goal-setting for these competencies that support students in their growth as educated citizens.</a:t>
            </a:r>
          </a:p>
          <a:p>
            <a:endParaRPr lang="en-US" dirty="0">
              <a:cs typeface="Calibri"/>
            </a:endParaRPr>
          </a:p>
          <a:p>
            <a:r>
              <a:rPr lang="en-US" dirty="0">
                <a:cs typeface="Calibri"/>
              </a:rPr>
              <a:t>Students are encouraged to connect the Core Competencies (Communication, Thinking, and Personal and Social) with their learning in school and beyond. </a:t>
            </a:r>
          </a:p>
        </p:txBody>
      </p:sp>
      <p:sp>
        <p:nvSpPr>
          <p:cNvPr id="4" name="Slide Number Placeholder 3"/>
          <p:cNvSpPr>
            <a:spLocks noGrp="1"/>
          </p:cNvSpPr>
          <p:nvPr>
            <p:ph type="sldNum" sz="quarter" idx="5"/>
          </p:nvPr>
        </p:nvSpPr>
        <p:spPr/>
        <p:txBody>
          <a:bodyPr/>
          <a:lstStyle/>
          <a:p>
            <a:fld id="{8D7E7B58-D619-4126-89D8-015636D7853D}" type="slidenum">
              <a:rPr lang="en-US"/>
              <a:t>7</a:t>
            </a:fld>
            <a:endParaRPr lang="en-US"/>
          </a:p>
        </p:txBody>
      </p:sp>
    </p:spTree>
    <p:extLst>
      <p:ext uri="{BB962C8B-B14F-4D97-AF65-F5344CB8AC3E}">
        <p14:creationId xmlns:p14="http://schemas.microsoft.com/office/powerpoint/2010/main" val="328689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on providing students descriptive feedback that highlights strengths, stretches, and next steps for moving learning forward will be shared in written comments on Leaning Updates and in conversations with families. </a:t>
            </a:r>
          </a:p>
          <a:p>
            <a:endParaRPr lang="en-US" dirty="0">
              <a:cs typeface="Calibri" panose="020F0502020204030204"/>
            </a:endParaRPr>
          </a:p>
          <a:p>
            <a:r>
              <a:rPr lang="en-US" dirty="0">
                <a:cs typeface="Calibri" panose="020F0502020204030204"/>
              </a:rPr>
              <a:t>Teachers may also highlight student </a:t>
            </a:r>
            <a:r>
              <a:rPr lang="en-US" dirty="0" err="1">
                <a:cs typeface="Calibri" panose="020F0502020204030204"/>
              </a:rPr>
              <a:t>behaviour</a:t>
            </a:r>
            <a:r>
              <a:rPr lang="en-US" dirty="0">
                <a:cs typeface="Calibri" panose="020F0502020204030204"/>
              </a:rPr>
              <a:t> and engagement in descriptive feedback, informally or formally, if the need arises and on a student-to-student basis.</a:t>
            </a:r>
          </a:p>
        </p:txBody>
      </p:sp>
      <p:sp>
        <p:nvSpPr>
          <p:cNvPr id="4" name="Slide Number Placeholder 3"/>
          <p:cNvSpPr>
            <a:spLocks noGrp="1"/>
          </p:cNvSpPr>
          <p:nvPr>
            <p:ph type="sldNum" sz="quarter" idx="5"/>
          </p:nvPr>
        </p:nvSpPr>
        <p:spPr/>
        <p:txBody>
          <a:bodyPr/>
          <a:lstStyle/>
          <a:p>
            <a:fld id="{8D7E7B58-D619-4126-89D8-015636D7853D}" type="slidenum">
              <a:rPr lang="en-US"/>
              <a:t>8</a:t>
            </a:fld>
            <a:endParaRPr lang="en-US"/>
          </a:p>
        </p:txBody>
      </p:sp>
    </p:spTree>
    <p:extLst>
      <p:ext uri="{BB962C8B-B14F-4D97-AF65-F5344CB8AC3E}">
        <p14:creationId xmlns:p14="http://schemas.microsoft.com/office/powerpoint/2010/main" val="4597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The Richmond School District aims to inspire everyone in our educational community to be lifelong learners. Part of learning is receiving timely and effective communication from teachers. Student learning is best supported when families are made aware of any student learning needs and what supports may be helpful. All elementary schools in the Richmond school district will offer a consistent form of reporting and will have similar timelines for reporting across schools.</a:t>
            </a:r>
          </a:p>
          <a:p>
            <a:pPr marL="0" lvl="1"/>
            <a:endParaRPr lang="en-US" dirty="0"/>
          </a:p>
          <a:p>
            <a:pPr marL="0" lvl="1"/>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D7E7B58-D619-4126-89D8-015636D7853D}" type="slidenum">
              <a:rPr lang="en-US"/>
              <a:t>9</a:t>
            </a:fld>
            <a:endParaRPr lang="en-US"/>
          </a:p>
        </p:txBody>
      </p:sp>
    </p:spTree>
    <p:extLst>
      <p:ext uri="{BB962C8B-B14F-4D97-AF65-F5344CB8AC3E}">
        <p14:creationId xmlns:p14="http://schemas.microsoft.com/office/powerpoint/2010/main" val="381018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per Ministry Reporting Guidelines, there will be 5 opportunities for communication with families about student learning in a year, which include:</a:t>
            </a:r>
          </a:p>
          <a:p>
            <a:endParaRPr lang="en-US" dirty="0">
              <a:cs typeface="Calibri"/>
            </a:endParaRPr>
          </a:p>
          <a:p>
            <a:r>
              <a:rPr lang="en-US" dirty="0">
                <a:cs typeface="Calibri"/>
              </a:rPr>
              <a:t>2 Conferences: teachers offer feedback about ​growth in literacy, numeracy and SEL.</a:t>
            </a:r>
          </a:p>
          <a:p>
            <a:r>
              <a:rPr lang="en-US" dirty="0">
                <a:cs typeface="Calibri"/>
              </a:rPr>
              <a:t>2 Written Learning Updates (often thought of as a report card): teachers offer feedback and proficiency scale descriptor for all areas of learning </a:t>
            </a:r>
          </a:p>
          <a:p>
            <a:r>
              <a:rPr lang="en-US" dirty="0">
                <a:cs typeface="Calibri"/>
              </a:rPr>
              <a:t>1 Summary of Learning: teachers offer feedback and a final proficiency scale descriptor for all areas of learning  </a:t>
            </a:r>
          </a:p>
          <a:p>
            <a:endParaRPr lang="en-US" dirty="0">
              <a:cs typeface="Calibri"/>
            </a:endParaRPr>
          </a:p>
          <a:p>
            <a:r>
              <a:rPr lang="en-US" dirty="0">
                <a:cs typeface="Calibri"/>
              </a:rPr>
              <a:t>Goals for future growth will be identified by teachers for Mathematics, ELA, and </a:t>
            </a:r>
            <a:r>
              <a:rPr lang="en-US" dirty="0" err="1">
                <a:cs typeface="Calibri"/>
              </a:rPr>
              <a:t>Français</a:t>
            </a:r>
            <a:r>
              <a:rPr lang="en-US" dirty="0">
                <a:cs typeface="Calibri"/>
              </a:rPr>
              <a:t> Langue at each written update, and  for all other areas of learning at least once in a school year. </a:t>
            </a:r>
          </a:p>
          <a:p>
            <a:endParaRPr lang="en-US" dirty="0">
              <a:cs typeface="Calibri"/>
            </a:endParaRPr>
          </a:p>
          <a:p>
            <a:r>
              <a:rPr lang="en-US" dirty="0">
                <a:cs typeface="Calibri"/>
              </a:rPr>
              <a:t>Students will be invited to reflect and engage in Core Competencies self-assessment throughout the year. Documentation of this will be on the student </a:t>
            </a:r>
            <a:r>
              <a:rPr lang="en-US" dirty="0" err="1">
                <a:cs typeface="Calibri"/>
              </a:rPr>
              <a:t>eportfolio</a:t>
            </a:r>
            <a:r>
              <a:rPr lang="en-US" dirty="0">
                <a:cs typeface="Calibri"/>
              </a:rPr>
              <a:t>.</a:t>
            </a:r>
          </a:p>
          <a:p>
            <a:endParaRPr lang="en-US" dirty="0">
              <a:cs typeface="Calibri"/>
            </a:endParaRPr>
          </a:p>
          <a:p>
            <a:r>
              <a:rPr lang="en-US" dirty="0">
                <a:cs typeface="Calibri"/>
              </a:rPr>
              <a:t>*The timeline for these communications may vary slightly if your child attends a year-long calendar model school.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D7E7B58-D619-4126-89D8-015636D7853D}" type="slidenum">
              <a:rPr lang="en-US"/>
              <a:t>10</a:t>
            </a:fld>
            <a:endParaRPr lang="en-US"/>
          </a:p>
        </p:txBody>
      </p:sp>
    </p:spTree>
    <p:extLst>
      <p:ext uri="{BB962C8B-B14F-4D97-AF65-F5344CB8AC3E}">
        <p14:creationId xmlns:p14="http://schemas.microsoft.com/office/powerpoint/2010/main" val="389320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Letter grades and percentages for grades 10-12: </a:t>
            </a:r>
            <a:endParaRPr lang="en-US"/>
          </a:p>
          <a:p>
            <a:endParaRPr lang="en-US" dirty="0">
              <a:cs typeface="Calibri"/>
            </a:endParaRPr>
          </a:p>
          <a:p>
            <a:r>
              <a:rPr lang="en-US" dirty="0"/>
              <a:t>Most universities and colleges currently use letter grades and percentages as part of the admissions process. To continue the successful transition of B.C.</a:t>
            </a:r>
            <a:br>
              <a:rPr lang="en-US" dirty="0">
                <a:cs typeface="+mn-lt"/>
              </a:rPr>
            </a:br>
            <a:r>
              <a:rPr lang="en-US" dirty="0"/>
              <a:t>students to post-secondary learning, letter grades and percentages will remain in the graduation years. However, the Ministry of Education and Child Care</a:t>
            </a:r>
            <a:br>
              <a:rPr lang="en-US" dirty="0">
                <a:cs typeface="+mn-lt"/>
              </a:rPr>
            </a:br>
            <a:r>
              <a:rPr lang="en-US" dirty="0"/>
              <a:t>will work with post-secondary institutions in the coming years to explore the use of the Provincial Proficiency Scale at Grades 10-12.</a:t>
            </a:r>
            <a:endParaRPr lang="en-US" dirty="0">
              <a:cs typeface="Calibri"/>
            </a:endParaRPr>
          </a:p>
        </p:txBody>
      </p:sp>
      <p:sp>
        <p:nvSpPr>
          <p:cNvPr id="4" name="Slide Number Placeholder 3"/>
          <p:cNvSpPr>
            <a:spLocks noGrp="1"/>
          </p:cNvSpPr>
          <p:nvPr>
            <p:ph type="sldNum" sz="quarter" idx="5"/>
          </p:nvPr>
        </p:nvSpPr>
        <p:spPr/>
        <p:txBody>
          <a:bodyPr/>
          <a:lstStyle/>
          <a:p>
            <a:fld id="{8D7E7B58-D619-4126-89D8-015636D7853D}" type="slidenum">
              <a:rPr lang="en-US"/>
              <a:t>11</a:t>
            </a:fld>
            <a:endParaRPr lang="en-US"/>
          </a:p>
        </p:txBody>
      </p:sp>
    </p:spTree>
    <p:extLst>
      <p:ext uri="{BB962C8B-B14F-4D97-AF65-F5344CB8AC3E}">
        <p14:creationId xmlns:p14="http://schemas.microsoft.com/office/powerpoint/2010/main" val="807053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9A7D98-2ED6-6F4E-A972-57D29DD4C98A}"/>
              </a:ext>
            </a:extLst>
          </p:cNvPr>
          <p:cNvSpPr/>
          <p:nvPr userDrawn="1"/>
        </p:nvSpPr>
        <p:spPr>
          <a:xfrm>
            <a:off x="0" y="5027018"/>
            <a:ext cx="12192000" cy="183098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0560" y="1773454"/>
            <a:ext cx="9022080" cy="1830981"/>
          </a:xfrm>
          <a:prstGeom prst="rect">
            <a:avLst/>
          </a:prstGeom>
        </p:spPr>
        <p:txBody>
          <a:bodyPr lIns="0" tIns="0" rIns="0" bIns="0" anchor="b"/>
          <a:lstStyle>
            <a:lvl1pPr>
              <a:defRPr sz="6000">
                <a:solidFill>
                  <a:schemeClr val="tx2"/>
                </a:solidFill>
              </a:defRPr>
            </a:lvl1pPr>
          </a:lstStyle>
          <a:p>
            <a:r>
              <a:rPr lang="en-US"/>
              <a:t>Click to edit Master title style</a:t>
            </a:r>
          </a:p>
        </p:txBody>
      </p:sp>
      <p:sp>
        <p:nvSpPr>
          <p:cNvPr id="3" name="Subtitle 2"/>
          <p:cNvSpPr>
            <a:spLocks noGrp="1"/>
          </p:cNvSpPr>
          <p:nvPr>
            <p:ph type="subTitle" idx="1"/>
          </p:nvPr>
        </p:nvSpPr>
        <p:spPr>
          <a:xfrm>
            <a:off x="670559" y="3604436"/>
            <a:ext cx="9022079" cy="369332"/>
          </a:xfrm>
          <a:prstGeom prst="rect">
            <a:avLst/>
          </a:prstGeom>
        </p:spPr>
        <p:txBody>
          <a:bodyPr wrap="square" lIns="0" tIns="0" rIns="0" bIns="0" anchor="t">
            <a:spAutoFit/>
          </a:bodyPr>
          <a:lstStyle>
            <a:lvl1pPr marL="0" indent="0" algn="l">
              <a:buNone/>
              <a:defRPr sz="24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210790BF-3682-F241-AE80-E6FF406079D8}"/>
              </a:ext>
            </a:extLst>
          </p:cNvPr>
          <p:cNvPicPr>
            <a:picLocks noChangeAspect="1"/>
          </p:cNvPicPr>
          <p:nvPr userDrawn="1"/>
        </p:nvPicPr>
        <p:blipFill>
          <a:blip r:embed="rId2"/>
          <a:srcRect/>
          <a:stretch/>
        </p:blipFill>
        <p:spPr>
          <a:xfrm>
            <a:off x="670560" y="5798121"/>
            <a:ext cx="1968500" cy="292100"/>
          </a:xfrm>
          <a:prstGeom prst="rect">
            <a:avLst/>
          </a:prstGeom>
        </p:spPr>
      </p:pic>
      <p:pic>
        <p:nvPicPr>
          <p:cNvPr id="8" name="Picture 7">
            <a:extLst>
              <a:ext uri="{FF2B5EF4-FFF2-40B4-BE49-F238E27FC236}">
                <a16:creationId xmlns:a16="http://schemas.microsoft.com/office/drawing/2014/main" id="{312D1922-71EE-CB42-B4A3-CF8607BFB923}"/>
              </a:ext>
            </a:extLst>
          </p:cNvPr>
          <p:cNvPicPr>
            <a:picLocks noChangeAspect="1"/>
          </p:cNvPicPr>
          <p:nvPr userDrawn="1"/>
        </p:nvPicPr>
        <p:blipFill>
          <a:blip r:embed="rId3"/>
          <a:srcRect/>
          <a:stretch/>
        </p:blipFill>
        <p:spPr>
          <a:xfrm>
            <a:off x="9692640" y="5715000"/>
            <a:ext cx="1828800" cy="458343"/>
          </a:xfrm>
          <a:prstGeom prst="rect">
            <a:avLst/>
          </a:prstGeom>
        </p:spPr>
      </p:pic>
    </p:spTree>
    <p:extLst>
      <p:ext uri="{BB962C8B-B14F-4D97-AF65-F5344CB8AC3E}">
        <p14:creationId xmlns:p14="http://schemas.microsoft.com/office/powerpoint/2010/main" val="4379989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orient="horz" pos="288" userDrawn="1">
          <p15:clr>
            <a:srgbClr val="FBAE40"/>
          </p15:clr>
        </p15:guide>
        <p15:guide id="4" orient="horz" pos="4032" userDrawn="1">
          <p15:clr>
            <a:srgbClr val="FBAE40"/>
          </p15:clr>
        </p15:guide>
        <p15:guide id="5" pos="288" userDrawn="1">
          <p15:clr>
            <a:srgbClr val="FBAE40"/>
          </p15:clr>
        </p15:guide>
        <p15:guide id="6"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itle Lef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859CF91-2FD3-914E-9F23-4BFC0B00F08E}"/>
              </a:ext>
            </a:extLst>
          </p:cNvPr>
          <p:cNvSpPr>
            <a:spLocks noGrp="1" noChangeAspect="1"/>
          </p:cNvSpPr>
          <p:nvPr>
            <p:ph type="pic" idx="15"/>
          </p:nvPr>
        </p:nvSpPr>
        <p:spPr>
          <a:xfrm>
            <a:off x="6210300" y="464456"/>
            <a:ext cx="5524501" cy="5936343"/>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8" name="Title 1">
            <a:extLst>
              <a:ext uri="{FF2B5EF4-FFF2-40B4-BE49-F238E27FC236}">
                <a16:creationId xmlns:a16="http://schemas.microsoft.com/office/drawing/2014/main" id="{367D081E-19C1-A542-9416-E3F096956DF1}"/>
              </a:ext>
            </a:extLst>
          </p:cNvPr>
          <p:cNvSpPr>
            <a:spLocks noGrp="1"/>
          </p:cNvSpPr>
          <p:nvPr>
            <p:ph type="ctrTitle" hasCustomPrompt="1"/>
          </p:nvPr>
        </p:nvSpPr>
        <p:spPr>
          <a:xfrm>
            <a:off x="511342" y="3150585"/>
            <a:ext cx="5184775" cy="553998"/>
          </a:xfrm>
          <a:prstGeom prst="rect">
            <a:avLst/>
          </a:prstGeom>
        </p:spPr>
        <p:txBody>
          <a:bodyPr wrap="square" lIns="0" tIns="0" rIns="0" bIns="0" anchor="b">
            <a:spAutoFit/>
          </a:bodyPr>
          <a:lstStyle>
            <a:lvl1pPr algn="r">
              <a:defRPr sz="3600"/>
            </a:lvl1pPr>
          </a:lstStyle>
          <a:p>
            <a:r>
              <a:rPr lang="en-US"/>
              <a:t>Click to edit photo title</a:t>
            </a:r>
          </a:p>
        </p:txBody>
      </p:sp>
      <p:sp>
        <p:nvSpPr>
          <p:cNvPr id="11" name="Subtitle 2">
            <a:extLst>
              <a:ext uri="{FF2B5EF4-FFF2-40B4-BE49-F238E27FC236}">
                <a16:creationId xmlns:a16="http://schemas.microsoft.com/office/drawing/2014/main" id="{7C2C6E1C-4746-724F-A982-97E71ADF025D}"/>
              </a:ext>
            </a:extLst>
          </p:cNvPr>
          <p:cNvSpPr>
            <a:spLocks noGrp="1"/>
          </p:cNvSpPr>
          <p:nvPr>
            <p:ph type="subTitle" idx="1"/>
          </p:nvPr>
        </p:nvSpPr>
        <p:spPr>
          <a:xfrm>
            <a:off x="508167" y="3704583"/>
            <a:ext cx="5184775" cy="276999"/>
          </a:xfrm>
          <a:prstGeom prst="rect">
            <a:avLst/>
          </a:prstGeom>
        </p:spPr>
        <p:txBody>
          <a:bodyPr wrap="square" lIns="0" tIns="0" rIns="0" bIns="0" anchor="t">
            <a:spAutoFit/>
          </a:bodyPr>
          <a:lstStyle>
            <a:lvl1pPr marL="0" indent="0" algn="r">
              <a:buNone/>
              <a:defRPr cap="none"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5C228CDD-99BA-7645-BD8F-4D32D4F620CC}"/>
              </a:ext>
            </a:extLst>
          </p:cNvPr>
          <p:cNvPicPr>
            <a:picLocks noChangeAspect="1"/>
          </p:cNvPicPr>
          <p:nvPr userDrawn="1"/>
        </p:nvPicPr>
        <p:blipFill>
          <a:blip r:embed="rId2"/>
          <a:srcRect/>
          <a:stretch/>
        </p:blipFill>
        <p:spPr>
          <a:xfrm>
            <a:off x="9758872" y="5718030"/>
            <a:ext cx="1804620" cy="452283"/>
          </a:xfrm>
          <a:prstGeom prst="rect">
            <a:avLst/>
          </a:prstGeom>
        </p:spPr>
      </p:pic>
      <p:pic>
        <p:nvPicPr>
          <p:cNvPr id="10" name="Picture 9">
            <a:extLst>
              <a:ext uri="{FF2B5EF4-FFF2-40B4-BE49-F238E27FC236}">
                <a16:creationId xmlns:a16="http://schemas.microsoft.com/office/drawing/2014/main" id="{FDA6F6EB-B4FE-DD47-BB0E-6144466FBFE5}"/>
              </a:ext>
            </a:extLst>
          </p:cNvPr>
          <p:cNvPicPr>
            <a:picLocks noChangeAspect="1"/>
          </p:cNvPicPr>
          <p:nvPr userDrawn="1"/>
        </p:nvPicPr>
        <p:blipFill>
          <a:blip r:embed="rId2"/>
          <a:srcRect/>
          <a:stretch/>
        </p:blipFill>
        <p:spPr>
          <a:xfrm>
            <a:off x="9746782" y="5715000"/>
            <a:ext cx="1828800" cy="458343"/>
          </a:xfrm>
          <a:prstGeom prst="rect">
            <a:avLst/>
          </a:prstGeom>
        </p:spPr>
      </p:pic>
    </p:spTree>
    <p:extLst>
      <p:ext uri="{BB962C8B-B14F-4D97-AF65-F5344CB8AC3E}">
        <p14:creationId xmlns:p14="http://schemas.microsoft.com/office/powerpoint/2010/main" val="388385298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itle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859CF91-2FD3-914E-9F23-4BFC0B00F08E}"/>
              </a:ext>
            </a:extLst>
          </p:cNvPr>
          <p:cNvSpPr>
            <a:spLocks noGrp="1" noChangeAspect="1"/>
          </p:cNvSpPr>
          <p:nvPr>
            <p:ph type="pic" idx="15"/>
          </p:nvPr>
        </p:nvSpPr>
        <p:spPr>
          <a:xfrm>
            <a:off x="460375" y="464456"/>
            <a:ext cx="5521324" cy="5936343"/>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8" name="Title 1">
            <a:extLst>
              <a:ext uri="{FF2B5EF4-FFF2-40B4-BE49-F238E27FC236}">
                <a16:creationId xmlns:a16="http://schemas.microsoft.com/office/drawing/2014/main" id="{367D081E-19C1-A542-9416-E3F096956DF1}"/>
              </a:ext>
            </a:extLst>
          </p:cNvPr>
          <p:cNvSpPr>
            <a:spLocks noGrp="1"/>
          </p:cNvSpPr>
          <p:nvPr>
            <p:ph type="ctrTitle" hasCustomPrompt="1"/>
          </p:nvPr>
        </p:nvSpPr>
        <p:spPr>
          <a:xfrm>
            <a:off x="6546850" y="3150585"/>
            <a:ext cx="5184775" cy="553998"/>
          </a:xfrm>
          <a:prstGeom prst="rect">
            <a:avLst/>
          </a:prstGeom>
        </p:spPr>
        <p:txBody>
          <a:bodyPr wrap="square" lIns="0" tIns="0" rIns="0" bIns="0" anchor="b">
            <a:spAutoFit/>
          </a:bodyPr>
          <a:lstStyle>
            <a:lvl1pPr algn="l">
              <a:defRPr sz="3600"/>
            </a:lvl1pPr>
          </a:lstStyle>
          <a:p>
            <a:r>
              <a:rPr lang="en-US"/>
              <a:t>Click to edit photo title</a:t>
            </a:r>
          </a:p>
        </p:txBody>
      </p:sp>
      <p:sp>
        <p:nvSpPr>
          <p:cNvPr id="11" name="Subtitle 2">
            <a:extLst>
              <a:ext uri="{FF2B5EF4-FFF2-40B4-BE49-F238E27FC236}">
                <a16:creationId xmlns:a16="http://schemas.microsoft.com/office/drawing/2014/main" id="{7C2C6E1C-4746-724F-A982-97E71ADF025D}"/>
              </a:ext>
            </a:extLst>
          </p:cNvPr>
          <p:cNvSpPr>
            <a:spLocks noGrp="1"/>
          </p:cNvSpPr>
          <p:nvPr>
            <p:ph type="subTitle" idx="1"/>
          </p:nvPr>
        </p:nvSpPr>
        <p:spPr>
          <a:xfrm>
            <a:off x="6546849" y="3704583"/>
            <a:ext cx="5184775" cy="276999"/>
          </a:xfrm>
          <a:prstGeom prst="rect">
            <a:avLst/>
          </a:prstGeom>
        </p:spPr>
        <p:txBody>
          <a:bodyPr wrap="square" lIns="0" tIns="0" rIns="0" bIns="0" anchor="t">
            <a:spAutoFit/>
          </a:bodyPr>
          <a:lstStyle>
            <a:lvl1pPr marL="0" indent="0" algn="l">
              <a:buNone/>
              <a:defRPr cap="none"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F8A83202-CEA5-B749-8639-69723A868E6E}"/>
              </a:ext>
            </a:extLst>
          </p:cNvPr>
          <p:cNvPicPr>
            <a:picLocks noChangeAspect="1"/>
          </p:cNvPicPr>
          <p:nvPr userDrawn="1"/>
        </p:nvPicPr>
        <p:blipFill>
          <a:blip r:embed="rId2"/>
          <a:srcRect/>
          <a:stretch/>
        </p:blipFill>
        <p:spPr>
          <a:xfrm>
            <a:off x="9692640" y="5718030"/>
            <a:ext cx="1828800" cy="452283"/>
          </a:xfrm>
          <a:prstGeom prst="rect">
            <a:avLst/>
          </a:prstGeom>
        </p:spPr>
      </p:pic>
    </p:spTree>
    <p:extLst>
      <p:ext uri="{BB962C8B-B14F-4D97-AF65-F5344CB8AC3E}">
        <p14:creationId xmlns:p14="http://schemas.microsoft.com/office/powerpoint/2010/main" val="188182662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Two Column">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859CF91-2FD3-914E-9F23-4BFC0B00F08E}"/>
              </a:ext>
            </a:extLst>
          </p:cNvPr>
          <p:cNvSpPr>
            <a:spLocks noGrp="1" noChangeAspect="1"/>
          </p:cNvSpPr>
          <p:nvPr>
            <p:ph type="pic" idx="15"/>
          </p:nvPr>
        </p:nvSpPr>
        <p:spPr>
          <a:xfrm>
            <a:off x="6210301" y="457200"/>
            <a:ext cx="5524500" cy="594360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0" name="Picture Placeholder 2">
            <a:extLst>
              <a:ext uri="{FF2B5EF4-FFF2-40B4-BE49-F238E27FC236}">
                <a16:creationId xmlns:a16="http://schemas.microsoft.com/office/drawing/2014/main" id="{BD432515-25A7-D447-A6BF-4BB05BF421DA}"/>
              </a:ext>
            </a:extLst>
          </p:cNvPr>
          <p:cNvSpPr>
            <a:spLocks noGrp="1" noChangeAspect="1"/>
          </p:cNvSpPr>
          <p:nvPr>
            <p:ph type="pic" idx="16"/>
          </p:nvPr>
        </p:nvSpPr>
        <p:spPr>
          <a:xfrm>
            <a:off x="457200" y="457200"/>
            <a:ext cx="5524500" cy="594360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Tree>
    <p:extLst>
      <p:ext uri="{BB962C8B-B14F-4D97-AF65-F5344CB8AC3E}">
        <p14:creationId xmlns:p14="http://schemas.microsoft.com/office/powerpoint/2010/main" val="84554192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wo Column Split 4">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859CF91-2FD3-914E-9F23-4BFC0B00F08E}"/>
              </a:ext>
            </a:extLst>
          </p:cNvPr>
          <p:cNvSpPr>
            <a:spLocks noGrp="1" noChangeAspect="1"/>
          </p:cNvSpPr>
          <p:nvPr>
            <p:ph type="pic" idx="15"/>
          </p:nvPr>
        </p:nvSpPr>
        <p:spPr>
          <a:xfrm>
            <a:off x="6210301" y="457200"/>
            <a:ext cx="5524500"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2" name="Picture Placeholder 2">
            <a:extLst>
              <a:ext uri="{FF2B5EF4-FFF2-40B4-BE49-F238E27FC236}">
                <a16:creationId xmlns:a16="http://schemas.microsoft.com/office/drawing/2014/main" id="{05B7272B-FA00-AF43-AF53-CD42906EBA18}"/>
              </a:ext>
            </a:extLst>
          </p:cNvPr>
          <p:cNvSpPr>
            <a:spLocks noGrp="1" noChangeAspect="1"/>
          </p:cNvSpPr>
          <p:nvPr>
            <p:ph type="pic" idx="17"/>
          </p:nvPr>
        </p:nvSpPr>
        <p:spPr>
          <a:xfrm>
            <a:off x="6210300" y="3550921"/>
            <a:ext cx="5524500"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3" name="Picture Placeholder 2">
            <a:extLst>
              <a:ext uri="{FF2B5EF4-FFF2-40B4-BE49-F238E27FC236}">
                <a16:creationId xmlns:a16="http://schemas.microsoft.com/office/drawing/2014/main" id="{764FB1B7-E8FE-5E46-B137-ED0726B8204A}"/>
              </a:ext>
            </a:extLst>
          </p:cNvPr>
          <p:cNvSpPr>
            <a:spLocks noGrp="1" noChangeAspect="1"/>
          </p:cNvSpPr>
          <p:nvPr>
            <p:ph type="pic" idx="18"/>
          </p:nvPr>
        </p:nvSpPr>
        <p:spPr>
          <a:xfrm>
            <a:off x="457200" y="3550921"/>
            <a:ext cx="5524500"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4" name="Picture Placeholder 2">
            <a:extLst>
              <a:ext uri="{FF2B5EF4-FFF2-40B4-BE49-F238E27FC236}">
                <a16:creationId xmlns:a16="http://schemas.microsoft.com/office/drawing/2014/main" id="{ED2A2938-DF70-B641-959F-0F11B647F7C3}"/>
              </a:ext>
            </a:extLst>
          </p:cNvPr>
          <p:cNvSpPr>
            <a:spLocks noGrp="1" noChangeAspect="1"/>
          </p:cNvSpPr>
          <p:nvPr>
            <p:ph type="pic" idx="19"/>
          </p:nvPr>
        </p:nvSpPr>
        <p:spPr>
          <a:xfrm>
            <a:off x="457199" y="457200"/>
            <a:ext cx="5524500"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Tree>
    <p:extLst>
      <p:ext uri="{BB962C8B-B14F-4D97-AF65-F5344CB8AC3E}">
        <p14:creationId xmlns:p14="http://schemas.microsoft.com/office/powerpoint/2010/main" val="376539425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 Two Column Split 2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859CF91-2FD3-914E-9F23-4BFC0B00F08E}"/>
              </a:ext>
            </a:extLst>
          </p:cNvPr>
          <p:cNvSpPr>
            <a:spLocks noGrp="1" noChangeAspect="1"/>
          </p:cNvSpPr>
          <p:nvPr>
            <p:ph type="pic" idx="15"/>
          </p:nvPr>
        </p:nvSpPr>
        <p:spPr>
          <a:xfrm>
            <a:off x="6210301" y="457200"/>
            <a:ext cx="5524500"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2" name="Picture Placeholder 2">
            <a:extLst>
              <a:ext uri="{FF2B5EF4-FFF2-40B4-BE49-F238E27FC236}">
                <a16:creationId xmlns:a16="http://schemas.microsoft.com/office/drawing/2014/main" id="{05B7272B-FA00-AF43-AF53-CD42906EBA18}"/>
              </a:ext>
            </a:extLst>
          </p:cNvPr>
          <p:cNvSpPr>
            <a:spLocks noGrp="1" noChangeAspect="1"/>
          </p:cNvSpPr>
          <p:nvPr>
            <p:ph type="pic" idx="17"/>
          </p:nvPr>
        </p:nvSpPr>
        <p:spPr>
          <a:xfrm>
            <a:off x="6210300" y="3550921"/>
            <a:ext cx="5524500"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4" name="Picture Placeholder 2">
            <a:extLst>
              <a:ext uri="{FF2B5EF4-FFF2-40B4-BE49-F238E27FC236}">
                <a16:creationId xmlns:a16="http://schemas.microsoft.com/office/drawing/2014/main" id="{ED2A2938-DF70-B641-959F-0F11B647F7C3}"/>
              </a:ext>
            </a:extLst>
          </p:cNvPr>
          <p:cNvSpPr>
            <a:spLocks noGrp="1" noChangeAspect="1"/>
          </p:cNvSpPr>
          <p:nvPr>
            <p:ph type="pic" idx="19"/>
          </p:nvPr>
        </p:nvSpPr>
        <p:spPr>
          <a:xfrm>
            <a:off x="457199" y="457200"/>
            <a:ext cx="5524500" cy="5935981"/>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Tree>
    <p:extLst>
      <p:ext uri="{BB962C8B-B14F-4D97-AF65-F5344CB8AC3E}">
        <p14:creationId xmlns:p14="http://schemas.microsoft.com/office/powerpoint/2010/main" val="422919538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 Two Column Split 2 Left">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ED2A2938-DF70-B641-959F-0F11B647F7C3}"/>
              </a:ext>
            </a:extLst>
          </p:cNvPr>
          <p:cNvSpPr>
            <a:spLocks noGrp="1" noChangeAspect="1"/>
          </p:cNvSpPr>
          <p:nvPr>
            <p:ph type="pic" idx="19"/>
          </p:nvPr>
        </p:nvSpPr>
        <p:spPr>
          <a:xfrm>
            <a:off x="6210300" y="464819"/>
            <a:ext cx="5524500" cy="5935981"/>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Picture Placeholder 2">
            <a:extLst>
              <a:ext uri="{FF2B5EF4-FFF2-40B4-BE49-F238E27FC236}">
                <a16:creationId xmlns:a16="http://schemas.microsoft.com/office/drawing/2014/main" id="{7859CF91-2FD3-914E-9F23-4BFC0B00F08E}"/>
              </a:ext>
            </a:extLst>
          </p:cNvPr>
          <p:cNvSpPr>
            <a:spLocks noGrp="1" noChangeAspect="1"/>
          </p:cNvSpPr>
          <p:nvPr>
            <p:ph type="pic" idx="15"/>
          </p:nvPr>
        </p:nvSpPr>
        <p:spPr>
          <a:xfrm>
            <a:off x="457200" y="464819"/>
            <a:ext cx="5524500"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2" name="Picture Placeholder 2">
            <a:extLst>
              <a:ext uri="{FF2B5EF4-FFF2-40B4-BE49-F238E27FC236}">
                <a16:creationId xmlns:a16="http://schemas.microsoft.com/office/drawing/2014/main" id="{05B7272B-FA00-AF43-AF53-CD42906EBA18}"/>
              </a:ext>
            </a:extLst>
          </p:cNvPr>
          <p:cNvSpPr>
            <a:spLocks noGrp="1" noChangeAspect="1"/>
          </p:cNvSpPr>
          <p:nvPr>
            <p:ph type="pic" idx="17"/>
          </p:nvPr>
        </p:nvSpPr>
        <p:spPr>
          <a:xfrm>
            <a:off x="457200" y="3550921"/>
            <a:ext cx="5524500"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Tree>
    <p:extLst>
      <p:ext uri="{BB962C8B-B14F-4D97-AF65-F5344CB8AC3E}">
        <p14:creationId xmlns:p14="http://schemas.microsoft.com/office/powerpoint/2010/main" val="39737266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 Three Column">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859CF91-2FD3-914E-9F23-4BFC0B00F08E}"/>
              </a:ext>
            </a:extLst>
          </p:cNvPr>
          <p:cNvSpPr>
            <a:spLocks noGrp="1" noChangeAspect="1"/>
          </p:cNvSpPr>
          <p:nvPr>
            <p:ph type="pic" idx="15"/>
          </p:nvPr>
        </p:nvSpPr>
        <p:spPr>
          <a:xfrm>
            <a:off x="457199" y="464818"/>
            <a:ext cx="3593592" cy="5935982"/>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8" name="Picture Placeholder 2">
            <a:extLst>
              <a:ext uri="{FF2B5EF4-FFF2-40B4-BE49-F238E27FC236}">
                <a16:creationId xmlns:a16="http://schemas.microsoft.com/office/drawing/2014/main" id="{BC8E18BC-A889-7B48-A10F-EF078F022903}"/>
              </a:ext>
            </a:extLst>
          </p:cNvPr>
          <p:cNvSpPr>
            <a:spLocks noGrp="1" noChangeAspect="1"/>
          </p:cNvSpPr>
          <p:nvPr>
            <p:ph type="pic" idx="16"/>
          </p:nvPr>
        </p:nvSpPr>
        <p:spPr>
          <a:xfrm>
            <a:off x="4291262" y="458802"/>
            <a:ext cx="3593592" cy="5941998"/>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0" name="Picture Placeholder 2">
            <a:extLst>
              <a:ext uri="{FF2B5EF4-FFF2-40B4-BE49-F238E27FC236}">
                <a16:creationId xmlns:a16="http://schemas.microsoft.com/office/drawing/2014/main" id="{20A95A15-8258-5B4E-8BAD-BEED8CF17C07}"/>
              </a:ext>
            </a:extLst>
          </p:cNvPr>
          <p:cNvSpPr>
            <a:spLocks noGrp="1" noChangeAspect="1"/>
          </p:cNvSpPr>
          <p:nvPr>
            <p:ph type="pic" idx="17"/>
          </p:nvPr>
        </p:nvSpPr>
        <p:spPr>
          <a:xfrm>
            <a:off x="8141211" y="458802"/>
            <a:ext cx="3593592" cy="5941998"/>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Tree>
    <p:extLst>
      <p:ext uri="{BB962C8B-B14F-4D97-AF65-F5344CB8AC3E}">
        <p14:creationId xmlns:p14="http://schemas.microsoft.com/office/powerpoint/2010/main" val="363354571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hoto - Three Colum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0A95A15-8258-5B4E-8BAD-BEED8CF17C07}"/>
              </a:ext>
            </a:extLst>
          </p:cNvPr>
          <p:cNvSpPr>
            <a:spLocks noGrp="1" noChangeAspect="1"/>
          </p:cNvSpPr>
          <p:nvPr>
            <p:ph type="pic" idx="17"/>
          </p:nvPr>
        </p:nvSpPr>
        <p:spPr>
          <a:xfrm>
            <a:off x="457200" y="457200"/>
            <a:ext cx="3593592" cy="5943601"/>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5" name="Picture Placeholder 2">
            <a:extLst>
              <a:ext uri="{FF2B5EF4-FFF2-40B4-BE49-F238E27FC236}">
                <a16:creationId xmlns:a16="http://schemas.microsoft.com/office/drawing/2014/main" id="{C77210D7-9B9F-0A46-8299-772B1821117A}"/>
              </a:ext>
            </a:extLst>
          </p:cNvPr>
          <p:cNvSpPr>
            <a:spLocks noGrp="1" noChangeAspect="1"/>
          </p:cNvSpPr>
          <p:nvPr>
            <p:ph type="pic" idx="15"/>
          </p:nvPr>
        </p:nvSpPr>
        <p:spPr>
          <a:xfrm>
            <a:off x="8145378" y="464819"/>
            <a:ext cx="3589422"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9" name="Picture Placeholder 2">
            <a:extLst>
              <a:ext uri="{FF2B5EF4-FFF2-40B4-BE49-F238E27FC236}">
                <a16:creationId xmlns:a16="http://schemas.microsoft.com/office/drawing/2014/main" id="{2792F070-FC1A-5B42-B7E9-5D772556C77F}"/>
              </a:ext>
            </a:extLst>
          </p:cNvPr>
          <p:cNvSpPr>
            <a:spLocks noGrp="1" noChangeAspect="1"/>
          </p:cNvSpPr>
          <p:nvPr>
            <p:ph type="pic" idx="18"/>
          </p:nvPr>
        </p:nvSpPr>
        <p:spPr>
          <a:xfrm>
            <a:off x="8145378" y="3543302"/>
            <a:ext cx="3589422"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1" name="Picture Placeholder 2">
            <a:extLst>
              <a:ext uri="{FF2B5EF4-FFF2-40B4-BE49-F238E27FC236}">
                <a16:creationId xmlns:a16="http://schemas.microsoft.com/office/drawing/2014/main" id="{309E3280-93F0-9540-BA1F-3E5E48FA4C1B}"/>
              </a:ext>
            </a:extLst>
          </p:cNvPr>
          <p:cNvSpPr>
            <a:spLocks noGrp="1" noChangeAspect="1"/>
          </p:cNvSpPr>
          <p:nvPr>
            <p:ph type="pic" idx="19"/>
          </p:nvPr>
        </p:nvSpPr>
        <p:spPr>
          <a:xfrm>
            <a:off x="4301288" y="464819"/>
            <a:ext cx="3589422"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2" name="Picture Placeholder 2">
            <a:extLst>
              <a:ext uri="{FF2B5EF4-FFF2-40B4-BE49-F238E27FC236}">
                <a16:creationId xmlns:a16="http://schemas.microsoft.com/office/drawing/2014/main" id="{C2177043-2074-C948-BBE0-D82E06005540}"/>
              </a:ext>
            </a:extLst>
          </p:cNvPr>
          <p:cNvSpPr>
            <a:spLocks noGrp="1" noChangeAspect="1"/>
          </p:cNvSpPr>
          <p:nvPr>
            <p:ph type="pic" idx="20"/>
          </p:nvPr>
        </p:nvSpPr>
        <p:spPr>
          <a:xfrm>
            <a:off x="4301288" y="3543302"/>
            <a:ext cx="3589422"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Tree>
    <p:extLst>
      <p:ext uri="{BB962C8B-B14F-4D97-AF65-F5344CB8AC3E}">
        <p14:creationId xmlns:p14="http://schemas.microsoft.com/office/powerpoint/2010/main" val="2953144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 Three Column Split 4 Lef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0A95A15-8258-5B4E-8BAD-BEED8CF17C07}"/>
              </a:ext>
            </a:extLst>
          </p:cNvPr>
          <p:cNvSpPr>
            <a:spLocks noGrp="1" noChangeAspect="1"/>
          </p:cNvSpPr>
          <p:nvPr>
            <p:ph type="pic" idx="17"/>
          </p:nvPr>
        </p:nvSpPr>
        <p:spPr>
          <a:xfrm>
            <a:off x="8122618" y="457200"/>
            <a:ext cx="3609475" cy="5935981"/>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5" name="Picture Placeholder 2">
            <a:extLst>
              <a:ext uri="{FF2B5EF4-FFF2-40B4-BE49-F238E27FC236}">
                <a16:creationId xmlns:a16="http://schemas.microsoft.com/office/drawing/2014/main" id="{C77210D7-9B9F-0A46-8299-772B1821117A}"/>
              </a:ext>
            </a:extLst>
          </p:cNvPr>
          <p:cNvSpPr>
            <a:spLocks noGrp="1" noChangeAspect="1"/>
          </p:cNvSpPr>
          <p:nvPr>
            <p:ph type="pic" idx="15"/>
          </p:nvPr>
        </p:nvSpPr>
        <p:spPr>
          <a:xfrm>
            <a:off x="4303997" y="457200"/>
            <a:ext cx="3589422"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9" name="Picture Placeholder 2">
            <a:extLst>
              <a:ext uri="{FF2B5EF4-FFF2-40B4-BE49-F238E27FC236}">
                <a16:creationId xmlns:a16="http://schemas.microsoft.com/office/drawing/2014/main" id="{2792F070-FC1A-5B42-B7E9-5D772556C77F}"/>
              </a:ext>
            </a:extLst>
          </p:cNvPr>
          <p:cNvSpPr>
            <a:spLocks noGrp="1" noChangeAspect="1"/>
          </p:cNvSpPr>
          <p:nvPr>
            <p:ph type="pic" idx="18"/>
          </p:nvPr>
        </p:nvSpPr>
        <p:spPr>
          <a:xfrm>
            <a:off x="4303997" y="3550920"/>
            <a:ext cx="3589422"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1" name="Picture Placeholder 2">
            <a:extLst>
              <a:ext uri="{FF2B5EF4-FFF2-40B4-BE49-F238E27FC236}">
                <a16:creationId xmlns:a16="http://schemas.microsoft.com/office/drawing/2014/main" id="{309E3280-93F0-9540-BA1F-3E5E48FA4C1B}"/>
              </a:ext>
            </a:extLst>
          </p:cNvPr>
          <p:cNvSpPr>
            <a:spLocks noGrp="1" noChangeAspect="1"/>
          </p:cNvSpPr>
          <p:nvPr>
            <p:ph type="pic" idx="19"/>
          </p:nvPr>
        </p:nvSpPr>
        <p:spPr>
          <a:xfrm>
            <a:off x="459907" y="457200"/>
            <a:ext cx="3589422"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2" name="Picture Placeholder 2">
            <a:extLst>
              <a:ext uri="{FF2B5EF4-FFF2-40B4-BE49-F238E27FC236}">
                <a16:creationId xmlns:a16="http://schemas.microsoft.com/office/drawing/2014/main" id="{C2177043-2074-C948-BBE0-D82E06005540}"/>
              </a:ext>
            </a:extLst>
          </p:cNvPr>
          <p:cNvSpPr>
            <a:spLocks noGrp="1" noChangeAspect="1"/>
          </p:cNvSpPr>
          <p:nvPr>
            <p:ph type="pic" idx="20"/>
          </p:nvPr>
        </p:nvSpPr>
        <p:spPr>
          <a:xfrm>
            <a:off x="459907" y="3550920"/>
            <a:ext cx="3589422" cy="2849880"/>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Tree>
    <p:extLst>
      <p:ext uri="{BB962C8B-B14F-4D97-AF65-F5344CB8AC3E}">
        <p14:creationId xmlns:p14="http://schemas.microsoft.com/office/powerpoint/2010/main" val="222193143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399D5-49B1-0D41-9029-234E40A4FD5E}"/>
              </a:ext>
            </a:extLst>
          </p:cNvPr>
          <p:cNvSpPr/>
          <p:nvPr userDrawn="1"/>
        </p:nvSpPr>
        <p:spPr>
          <a:xfrm>
            <a:off x="-1916" y="0"/>
            <a:ext cx="1219391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BC6FEBD5-4342-8045-84E2-81593C657339}"/>
              </a:ext>
            </a:extLst>
          </p:cNvPr>
          <p:cNvSpPr>
            <a:spLocks noGrp="1"/>
          </p:cNvSpPr>
          <p:nvPr>
            <p:ph sz="half" idx="10"/>
          </p:nvPr>
        </p:nvSpPr>
        <p:spPr>
          <a:xfrm>
            <a:off x="6553200" y="1315528"/>
            <a:ext cx="5181600" cy="4226943"/>
          </a:xfrm>
          <a:prstGeom prst="rect">
            <a:avLst/>
          </a:prstGeom>
        </p:spPr>
        <p:txBody>
          <a:bodyPr lIns="457200" tIns="457200" rIns="457200" bIns="457200" anchor="ctr" anchorCtr="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5566" y="2287088"/>
            <a:ext cx="5181599" cy="2283824"/>
          </a:xfrm>
          <a:prstGeom prst="rect">
            <a:avLst/>
          </a:prstGeom>
        </p:spPr>
        <p:txBody>
          <a:bodyPr lIns="0" tIns="0" rIns="0" bIns="0" anchor="ctr"/>
          <a:lstStyle>
            <a:lvl1pPr algn="r">
              <a:defRPr sz="4000" b="0" i="0" cap="none">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23" name="Picture 22">
            <a:extLst>
              <a:ext uri="{FF2B5EF4-FFF2-40B4-BE49-F238E27FC236}">
                <a16:creationId xmlns:a16="http://schemas.microsoft.com/office/drawing/2014/main" id="{C214E7B3-EE0B-2D4D-9195-A8E061CC7BBE}"/>
              </a:ext>
            </a:extLst>
          </p:cNvPr>
          <p:cNvPicPr>
            <a:picLocks noChangeAspect="1"/>
          </p:cNvPicPr>
          <p:nvPr userDrawn="1"/>
        </p:nvPicPr>
        <p:blipFill>
          <a:blip r:embed="rId2"/>
          <a:srcRect/>
          <a:stretch/>
        </p:blipFill>
        <p:spPr>
          <a:xfrm>
            <a:off x="9692640" y="5715000"/>
            <a:ext cx="1828800" cy="458343"/>
          </a:xfrm>
          <a:prstGeom prst="rect">
            <a:avLst/>
          </a:prstGeom>
        </p:spPr>
      </p:pic>
    </p:spTree>
    <p:extLst>
      <p:ext uri="{BB962C8B-B14F-4D97-AF65-F5344CB8AC3E}">
        <p14:creationId xmlns:p14="http://schemas.microsoft.com/office/powerpoint/2010/main" val="15521690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 2 Column Left Colou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3A002E-3B3D-6A4A-8E02-727F7B0508F9}"/>
              </a:ext>
            </a:extLst>
          </p:cNvPr>
          <p:cNvSpPr/>
          <p:nvPr userDrawn="1"/>
        </p:nvSpPr>
        <p:spPr>
          <a:xfrm>
            <a:off x="0" y="0"/>
            <a:ext cx="60991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1"/>
          <p:cNvSpPr>
            <a:spLocks noGrp="1"/>
          </p:cNvSpPr>
          <p:nvPr>
            <p:ph type="title"/>
          </p:nvPr>
        </p:nvSpPr>
        <p:spPr>
          <a:xfrm>
            <a:off x="1545336" y="457200"/>
            <a:ext cx="4091961" cy="5943600"/>
          </a:xfrm>
          <a:prstGeom prst="rect">
            <a:avLst/>
          </a:prstGeom>
        </p:spPr>
        <p:txBody>
          <a:bodyPr lIns="0" tIns="0" rIns="0" bIns="0" anchor="ctr" anchorCtr="0"/>
          <a:lstStyle>
            <a:lvl1pPr algn="r">
              <a:defRPr>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B7755FA4-3E7B-8E41-A7CF-6E8EFE8E91A7}"/>
              </a:ext>
            </a:extLst>
          </p:cNvPr>
          <p:cNvPicPr>
            <a:picLocks noChangeAspect="1"/>
          </p:cNvPicPr>
          <p:nvPr userDrawn="1"/>
        </p:nvPicPr>
        <p:blipFill>
          <a:blip r:embed="rId2"/>
          <a:srcRect/>
          <a:stretch/>
        </p:blipFill>
        <p:spPr>
          <a:xfrm>
            <a:off x="9692640" y="5718030"/>
            <a:ext cx="1828800" cy="452283"/>
          </a:xfrm>
          <a:prstGeom prst="rect">
            <a:avLst/>
          </a:prstGeom>
        </p:spPr>
      </p:pic>
      <p:sp>
        <p:nvSpPr>
          <p:cNvPr id="9" name="Content Placeholder 2">
            <a:extLst>
              <a:ext uri="{FF2B5EF4-FFF2-40B4-BE49-F238E27FC236}">
                <a16:creationId xmlns:a16="http://schemas.microsoft.com/office/drawing/2014/main" id="{BA2DAC0A-F26E-0F4C-9FA7-94B4CF05A26C}"/>
              </a:ext>
            </a:extLst>
          </p:cNvPr>
          <p:cNvSpPr>
            <a:spLocks noGrp="1"/>
          </p:cNvSpPr>
          <p:nvPr>
            <p:ph sz="half" idx="1"/>
          </p:nvPr>
        </p:nvSpPr>
        <p:spPr>
          <a:xfrm>
            <a:off x="6553200" y="1315528"/>
            <a:ext cx="5181600" cy="4226943"/>
          </a:xfrm>
          <a:prstGeom prst="rect">
            <a:avLst/>
          </a:prstGeom>
        </p:spPr>
        <p:txBody>
          <a:bodyPr lIns="457200" tIns="457200" rIns="457200" bIns="45720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094306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5FAE5BC6-4F50-EB44-B0A3-5701F212DC8F}"/>
              </a:ext>
            </a:extLst>
          </p:cNvPr>
          <p:cNvPicPr>
            <a:picLocks noChangeAspect="1"/>
          </p:cNvPicPr>
          <p:nvPr userDrawn="1"/>
        </p:nvPicPr>
        <p:blipFill>
          <a:blip r:embed="rId2"/>
          <a:stretch>
            <a:fillRect/>
          </a:stretch>
        </p:blipFill>
        <p:spPr>
          <a:xfrm>
            <a:off x="-1916" y="0"/>
            <a:ext cx="12192000" cy="6858000"/>
          </a:xfrm>
          <a:prstGeom prst="rect">
            <a:avLst/>
          </a:prstGeom>
        </p:spPr>
      </p:pic>
      <p:sp>
        <p:nvSpPr>
          <p:cNvPr id="6" name="Rectangle 5">
            <a:extLst>
              <a:ext uri="{FF2B5EF4-FFF2-40B4-BE49-F238E27FC236}">
                <a16:creationId xmlns:a16="http://schemas.microsoft.com/office/drawing/2014/main" id="{F2F399D5-49B1-0D41-9029-234E40A4FD5E}"/>
              </a:ext>
            </a:extLst>
          </p:cNvPr>
          <p:cNvSpPr/>
          <p:nvPr userDrawn="1"/>
        </p:nvSpPr>
        <p:spPr>
          <a:xfrm>
            <a:off x="-1916" y="0"/>
            <a:ext cx="12193916" cy="6858000"/>
          </a:xfrm>
          <a:prstGeom prst="rect">
            <a:avLst/>
          </a:prstGeom>
          <a:solidFill>
            <a:srgbClr val="00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BE25916-38F5-7043-BC5D-338E7365335D}"/>
              </a:ext>
            </a:extLst>
          </p:cNvPr>
          <p:cNvPicPr>
            <a:picLocks noChangeAspect="1"/>
          </p:cNvPicPr>
          <p:nvPr userDrawn="1"/>
        </p:nvPicPr>
        <p:blipFill>
          <a:blip r:embed="rId3"/>
          <a:srcRect/>
          <a:stretch/>
        </p:blipFill>
        <p:spPr>
          <a:xfrm>
            <a:off x="9692640" y="5715000"/>
            <a:ext cx="1828800" cy="458343"/>
          </a:xfrm>
          <a:prstGeom prst="rect">
            <a:avLst/>
          </a:prstGeom>
        </p:spPr>
      </p:pic>
      <p:sp>
        <p:nvSpPr>
          <p:cNvPr id="7" name="Content Placeholder 2">
            <a:extLst>
              <a:ext uri="{FF2B5EF4-FFF2-40B4-BE49-F238E27FC236}">
                <a16:creationId xmlns:a16="http://schemas.microsoft.com/office/drawing/2014/main" id="{0E0277EB-A3F4-D44F-830D-99CCD33A3C64}"/>
              </a:ext>
            </a:extLst>
          </p:cNvPr>
          <p:cNvSpPr>
            <a:spLocks noGrp="1"/>
          </p:cNvSpPr>
          <p:nvPr>
            <p:ph sz="half" idx="10"/>
          </p:nvPr>
        </p:nvSpPr>
        <p:spPr>
          <a:xfrm>
            <a:off x="6553200" y="1315528"/>
            <a:ext cx="5181600" cy="4226943"/>
          </a:xfrm>
          <a:prstGeom prst="rect">
            <a:avLst/>
          </a:prstGeom>
        </p:spPr>
        <p:txBody>
          <a:bodyPr lIns="457200" tIns="457200" rIns="457200" bIns="457200" anchor="ctr" anchorCtr="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286DCE6E-0D20-F642-8550-86EEE69D0293}"/>
              </a:ext>
            </a:extLst>
          </p:cNvPr>
          <p:cNvSpPr>
            <a:spLocks noGrp="1"/>
          </p:cNvSpPr>
          <p:nvPr>
            <p:ph type="title"/>
          </p:nvPr>
        </p:nvSpPr>
        <p:spPr>
          <a:xfrm>
            <a:off x="455566" y="2287088"/>
            <a:ext cx="5181599" cy="2283824"/>
          </a:xfrm>
          <a:prstGeom prst="rect">
            <a:avLst/>
          </a:prstGeom>
        </p:spPr>
        <p:txBody>
          <a:bodyPr lIns="0" tIns="0" rIns="0" bIns="0" anchor="ctr"/>
          <a:lstStyle>
            <a:lvl1pPr algn="r">
              <a:defRPr sz="4000" b="0" i="0" cap="none">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143869779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5FAE5BC6-4F50-EB44-B0A3-5701F212DC8F}"/>
              </a:ext>
            </a:extLst>
          </p:cNvPr>
          <p:cNvPicPr>
            <a:picLocks noChangeAspect="1"/>
          </p:cNvPicPr>
          <p:nvPr userDrawn="1"/>
        </p:nvPicPr>
        <p:blipFill>
          <a:blip r:embed="rId2"/>
          <a:stretch>
            <a:fillRect/>
          </a:stretch>
        </p:blipFill>
        <p:spPr>
          <a:xfrm>
            <a:off x="-1916" y="0"/>
            <a:ext cx="12192000" cy="6858000"/>
          </a:xfrm>
          <a:prstGeom prst="rect">
            <a:avLst/>
          </a:prstGeom>
        </p:spPr>
      </p:pic>
      <p:sp>
        <p:nvSpPr>
          <p:cNvPr id="6" name="Rectangle 5">
            <a:extLst>
              <a:ext uri="{FF2B5EF4-FFF2-40B4-BE49-F238E27FC236}">
                <a16:creationId xmlns:a16="http://schemas.microsoft.com/office/drawing/2014/main" id="{F2F399D5-49B1-0D41-9029-234E40A4FD5E}"/>
              </a:ext>
            </a:extLst>
          </p:cNvPr>
          <p:cNvSpPr/>
          <p:nvPr userDrawn="1"/>
        </p:nvSpPr>
        <p:spPr>
          <a:xfrm>
            <a:off x="-1916" y="0"/>
            <a:ext cx="1219391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91A89E2-EC8F-6B4B-95C5-EAC22B49F110}"/>
              </a:ext>
            </a:extLst>
          </p:cNvPr>
          <p:cNvSpPr>
            <a:spLocks noGrp="1"/>
          </p:cNvSpPr>
          <p:nvPr>
            <p:ph type="title"/>
          </p:nvPr>
        </p:nvSpPr>
        <p:spPr>
          <a:xfrm>
            <a:off x="917428" y="2514600"/>
            <a:ext cx="10357142" cy="1828800"/>
          </a:xfrm>
          <a:prstGeom prst="rect">
            <a:avLst/>
          </a:prstGeom>
        </p:spPr>
        <p:txBody>
          <a:bodyPr lIns="0" tIns="0" rIns="0" bIns="0" anchor="ctr" anchorCtr="0"/>
          <a:lstStyle>
            <a:lvl1pPr algn="ct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F8E3C5D3-6848-F049-AA3A-C4D383EC1AF4}"/>
              </a:ext>
            </a:extLst>
          </p:cNvPr>
          <p:cNvPicPr>
            <a:picLocks noChangeAspect="1"/>
          </p:cNvPicPr>
          <p:nvPr userDrawn="1"/>
        </p:nvPicPr>
        <p:blipFill>
          <a:blip r:embed="rId3"/>
          <a:srcRect/>
          <a:stretch/>
        </p:blipFill>
        <p:spPr>
          <a:xfrm>
            <a:off x="9692640" y="5715000"/>
            <a:ext cx="1828800" cy="458343"/>
          </a:xfrm>
          <a:prstGeom prst="rect">
            <a:avLst/>
          </a:prstGeom>
        </p:spPr>
      </p:pic>
    </p:spTree>
    <p:extLst>
      <p:ext uri="{BB962C8B-B14F-4D97-AF65-F5344CB8AC3E}">
        <p14:creationId xmlns:p14="http://schemas.microsoft.com/office/powerpoint/2010/main" val="121379337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5FAE5BC6-4F50-EB44-B0A3-5701F212DC8F}"/>
              </a:ext>
            </a:extLst>
          </p:cNvPr>
          <p:cNvPicPr>
            <a:picLocks noChangeAspect="1"/>
          </p:cNvPicPr>
          <p:nvPr userDrawn="1"/>
        </p:nvPicPr>
        <p:blipFill>
          <a:blip r:embed="rId2"/>
          <a:stretch>
            <a:fillRect/>
          </a:stretch>
        </p:blipFill>
        <p:spPr>
          <a:xfrm>
            <a:off x="-1916" y="0"/>
            <a:ext cx="12192000" cy="6858000"/>
          </a:xfrm>
          <a:prstGeom prst="rect">
            <a:avLst/>
          </a:prstGeom>
        </p:spPr>
      </p:pic>
      <p:sp>
        <p:nvSpPr>
          <p:cNvPr id="6" name="Rectangle 5">
            <a:extLst>
              <a:ext uri="{FF2B5EF4-FFF2-40B4-BE49-F238E27FC236}">
                <a16:creationId xmlns:a16="http://schemas.microsoft.com/office/drawing/2014/main" id="{F2F399D5-49B1-0D41-9029-234E40A4FD5E}"/>
              </a:ext>
            </a:extLst>
          </p:cNvPr>
          <p:cNvSpPr/>
          <p:nvPr userDrawn="1"/>
        </p:nvSpPr>
        <p:spPr>
          <a:xfrm>
            <a:off x="-1916" y="0"/>
            <a:ext cx="12193916" cy="6858000"/>
          </a:xfrm>
          <a:prstGeom prst="rect">
            <a:avLst/>
          </a:prstGeom>
          <a:solidFill>
            <a:srgbClr val="00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44B0F33-DDBF-9B4A-B5F5-64F2655BFC32}"/>
              </a:ext>
            </a:extLst>
          </p:cNvPr>
          <p:cNvSpPr>
            <a:spLocks noGrp="1"/>
          </p:cNvSpPr>
          <p:nvPr>
            <p:ph type="title"/>
          </p:nvPr>
        </p:nvSpPr>
        <p:spPr>
          <a:xfrm>
            <a:off x="917428" y="2514600"/>
            <a:ext cx="10357142" cy="1828800"/>
          </a:xfrm>
          <a:prstGeom prst="rect">
            <a:avLst/>
          </a:prstGeom>
        </p:spPr>
        <p:txBody>
          <a:bodyPr lIns="0" tIns="0" rIns="0" bIns="0" anchor="ctr" anchorCtr="0"/>
          <a:lstStyle>
            <a:lvl1pPr algn="ct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652255D9-3A7E-B840-86AB-5D959869A8EF}"/>
              </a:ext>
            </a:extLst>
          </p:cNvPr>
          <p:cNvPicPr>
            <a:picLocks noChangeAspect="1"/>
          </p:cNvPicPr>
          <p:nvPr userDrawn="1"/>
        </p:nvPicPr>
        <p:blipFill>
          <a:blip r:embed="rId3"/>
          <a:srcRect/>
          <a:stretch/>
        </p:blipFill>
        <p:spPr>
          <a:xfrm>
            <a:off x="9692640" y="5715000"/>
            <a:ext cx="1828800" cy="458343"/>
          </a:xfrm>
          <a:prstGeom prst="rect">
            <a:avLst/>
          </a:prstGeom>
        </p:spPr>
      </p:pic>
    </p:spTree>
    <p:extLst>
      <p:ext uri="{BB962C8B-B14F-4D97-AF65-F5344CB8AC3E}">
        <p14:creationId xmlns:p14="http://schemas.microsoft.com/office/powerpoint/2010/main" val="127697118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Photo - Light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F847E0-BBD5-A343-BAF7-BC3AE2C06867}"/>
              </a:ext>
            </a:extLst>
          </p:cNvPr>
          <p:cNvSpPr/>
          <p:nvPr userDrawn="1"/>
        </p:nvSpPr>
        <p:spPr>
          <a:xfrm>
            <a:off x="-1916" y="0"/>
            <a:ext cx="1219391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6" name="Picture 5" descr="Shape, rectangle&#10;&#10;Description automatically generated">
            <a:extLst>
              <a:ext uri="{FF2B5EF4-FFF2-40B4-BE49-F238E27FC236}">
                <a16:creationId xmlns:a16="http://schemas.microsoft.com/office/drawing/2014/main" id="{2F83FAB5-9511-E44F-AC2E-70811052A0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76F094B9-6CBD-084C-92DF-3B5E8988185B}"/>
              </a:ext>
            </a:extLst>
          </p:cNvPr>
          <p:cNvSpPr>
            <a:spLocks noGrp="1"/>
          </p:cNvSpPr>
          <p:nvPr>
            <p:ph type="pic" sz="quarter" idx="18"/>
          </p:nvPr>
        </p:nvSpPr>
        <p:spPr>
          <a:xfrm>
            <a:off x="7057873" y="3539491"/>
            <a:ext cx="3038475" cy="3086100"/>
          </a:xfrm>
          <a:prstGeom prst="rect">
            <a:avLst/>
          </a:prstGeom>
        </p:spPr>
        <p:txBody>
          <a:bodyPr/>
          <a:lstStyle/>
          <a:p>
            <a:r>
              <a:rPr lang="en-US"/>
              <a:t>Click icon to add picture</a:t>
            </a:r>
          </a:p>
        </p:txBody>
      </p:sp>
      <p:sp>
        <p:nvSpPr>
          <p:cNvPr id="8" name="Picture Placeholder 2">
            <a:extLst>
              <a:ext uri="{FF2B5EF4-FFF2-40B4-BE49-F238E27FC236}">
                <a16:creationId xmlns:a16="http://schemas.microsoft.com/office/drawing/2014/main" id="{F2FCD9FA-D82A-A645-B1E6-5664ADE45E00}"/>
              </a:ext>
            </a:extLst>
          </p:cNvPr>
          <p:cNvSpPr>
            <a:spLocks noGrp="1" noChangeAspect="1"/>
          </p:cNvSpPr>
          <p:nvPr>
            <p:ph type="pic" idx="17"/>
          </p:nvPr>
        </p:nvSpPr>
        <p:spPr>
          <a:xfrm>
            <a:off x="8122618" y="457200"/>
            <a:ext cx="3609475" cy="5935981"/>
          </a:xfrm>
          <a:prstGeom prst="roundRect">
            <a:avLst>
              <a:gd name="adj" fmla="val 0"/>
            </a:avLst>
          </a:prstGeom>
          <a:effectLst>
            <a:outerShdw algn="tl" rotWithShape="0">
              <a:srgbClr val="000000">
                <a:alpha val="43000"/>
              </a:srgbClr>
            </a:outerShdw>
          </a:effectLst>
        </p:spPr>
        <p:txBody>
          <a:bodyPr lIns="0" tIns="0" rIns="0" bIns="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3" name="Content Placeholder 2"/>
          <p:cNvSpPr>
            <a:spLocks noGrp="1"/>
          </p:cNvSpPr>
          <p:nvPr>
            <p:ph idx="1"/>
          </p:nvPr>
        </p:nvSpPr>
        <p:spPr>
          <a:xfrm>
            <a:off x="914400" y="1621363"/>
            <a:ext cx="6748311" cy="477181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2B1A87-9AC0-A94A-ABB3-333BA9CA528A}"/>
              </a:ext>
            </a:extLst>
          </p:cNvPr>
          <p:cNvPicPr>
            <a:picLocks noChangeAspect="1"/>
          </p:cNvPicPr>
          <p:nvPr userDrawn="1"/>
        </p:nvPicPr>
        <p:blipFill>
          <a:blip r:embed="rId3"/>
          <a:srcRect/>
          <a:stretch/>
        </p:blipFill>
        <p:spPr>
          <a:xfrm>
            <a:off x="9692640" y="5715000"/>
            <a:ext cx="1828800" cy="458343"/>
          </a:xfrm>
          <a:prstGeom prst="rect">
            <a:avLst/>
          </a:prstGeom>
        </p:spPr>
      </p:pic>
      <p:sp>
        <p:nvSpPr>
          <p:cNvPr id="11" name="Title 1">
            <a:extLst>
              <a:ext uri="{FF2B5EF4-FFF2-40B4-BE49-F238E27FC236}">
                <a16:creationId xmlns:a16="http://schemas.microsoft.com/office/drawing/2014/main" id="{156F2DD3-A011-5944-BA31-1A229637DE04}"/>
              </a:ext>
            </a:extLst>
          </p:cNvPr>
          <p:cNvSpPr>
            <a:spLocks noGrp="1"/>
          </p:cNvSpPr>
          <p:nvPr>
            <p:ph type="title"/>
          </p:nvPr>
        </p:nvSpPr>
        <p:spPr>
          <a:xfrm>
            <a:off x="917428" y="914400"/>
            <a:ext cx="6745283" cy="706964"/>
          </a:xfrm>
          <a:prstGeom prst="rect">
            <a:avLst/>
          </a:prstGeom>
        </p:spPr>
        <p:txBody>
          <a:bodyPr lIns="0" tIns="0" rIns="0" bIns="0"/>
          <a:lstStyle>
            <a:lvl1pPr>
              <a:defRPr/>
            </a:lvl1pPr>
          </a:lstStyle>
          <a:p>
            <a:r>
              <a:rPr lang="en-US"/>
              <a:t>Click to edit Master title style</a:t>
            </a:r>
          </a:p>
        </p:txBody>
      </p:sp>
    </p:spTree>
    <p:extLst>
      <p:ext uri="{BB962C8B-B14F-4D97-AF65-F5344CB8AC3E}">
        <p14:creationId xmlns:p14="http://schemas.microsoft.com/office/powerpoint/2010/main" val="20222305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Text - Light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F847E0-BBD5-A343-BAF7-BC3AE2C06867}"/>
              </a:ext>
            </a:extLst>
          </p:cNvPr>
          <p:cNvSpPr/>
          <p:nvPr userDrawn="1"/>
        </p:nvSpPr>
        <p:spPr>
          <a:xfrm>
            <a:off x="-1916" y="0"/>
            <a:ext cx="1219391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10" name="Picture 9" descr="Shape, rectangle&#10;&#10;Description automatically generated">
            <a:extLst>
              <a:ext uri="{FF2B5EF4-FFF2-40B4-BE49-F238E27FC236}">
                <a16:creationId xmlns:a16="http://schemas.microsoft.com/office/drawing/2014/main" id="{5FBDA490-C753-114F-9740-9652A6BBB29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F2FCD9FA-D82A-A645-B1E6-5664ADE45E00}"/>
              </a:ext>
            </a:extLst>
          </p:cNvPr>
          <p:cNvSpPr>
            <a:spLocks noGrp="1" noChangeAspect="1"/>
          </p:cNvSpPr>
          <p:nvPr>
            <p:ph type="pic" idx="17"/>
          </p:nvPr>
        </p:nvSpPr>
        <p:spPr>
          <a:xfrm>
            <a:off x="465275" y="464819"/>
            <a:ext cx="3609475" cy="5935981"/>
          </a:xfrm>
          <a:prstGeom prst="roundRect">
            <a:avLst>
              <a:gd name="adj" fmla="val 0"/>
            </a:avLst>
          </a:prstGeom>
          <a:effectLst>
            <a:outerShdw algn="tl" rotWithShape="0">
              <a:srgbClr val="000000">
                <a:alpha val="43000"/>
              </a:srgbClr>
            </a:outerShdw>
          </a:effectLst>
        </p:spPr>
        <p:txBody>
          <a:bodyPr lIns="0" tIns="0" rIns="0" bIns="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pic>
        <p:nvPicPr>
          <p:cNvPr id="11" name="Picture 10">
            <a:extLst>
              <a:ext uri="{FF2B5EF4-FFF2-40B4-BE49-F238E27FC236}">
                <a16:creationId xmlns:a16="http://schemas.microsoft.com/office/drawing/2014/main" id="{B915FD4B-1C5F-6944-9FD1-431DFFF4B3EF}"/>
              </a:ext>
            </a:extLst>
          </p:cNvPr>
          <p:cNvPicPr>
            <a:picLocks noChangeAspect="1"/>
          </p:cNvPicPr>
          <p:nvPr userDrawn="1"/>
        </p:nvPicPr>
        <p:blipFill>
          <a:blip r:embed="rId3"/>
          <a:srcRect/>
          <a:stretch/>
        </p:blipFill>
        <p:spPr>
          <a:xfrm>
            <a:off x="9692640" y="5715000"/>
            <a:ext cx="1828800" cy="458343"/>
          </a:xfrm>
          <a:prstGeom prst="rect">
            <a:avLst/>
          </a:prstGeom>
        </p:spPr>
      </p:pic>
      <p:sp>
        <p:nvSpPr>
          <p:cNvPr id="13" name="Content Placeholder 2">
            <a:extLst>
              <a:ext uri="{FF2B5EF4-FFF2-40B4-BE49-F238E27FC236}">
                <a16:creationId xmlns:a16="http://schemas.microsoft.com/office/drawing/2014/main" id="{76F5616E-9D03-D541-9588-49B163ED514E}"/>
              </a:ext>
            </a:extLst>
          </p:cNvPr>
          <p:cNvSpPr>
            <a:spLocks noGrp="1"/>
          </p:cNvSpPr>
          <p:nvPr>
            <p:ph idx="18"/>
          </p:nvPr>
        </p:nvSpPr>
        <p:spPr>
          <a:xfrm>
            <a:off x="4540025" y="1628983"/>
            <a:ext cx="6748311" cy="477181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403147C1-D5C7-A943-A950-DB566CC17958}"/>
              </a:ext>
            </a:extLst>
          </p:cNvPr>
          <p:cNvSpPr txBox="1">
            <a:spLocks/>
          </p:cNvSpPr>
          <p:nvPr userDrawn="1"/>
        </p:nvSpPr>
        <p:spPr>
          <a:xfrm>
            <a:off x="4543053" y="922020"/>
            <a:ext cx="6745283" cy="706964"/>
          </a:xfrm>
          <a:prstGeom prst="rect">
            <a:avLst/>
          </a:prstGeom>
        </p:spPr>
        <p:txBody>
          <a:bodyPr lIns="0" tIns="0" rIns="0" bIns="0"/>
          <a:lstStyle>
            <a:lvl1pPr algn="l" defTabSz="457200" rtl="0" eaLnBrk="1" latinLnBrk="0" hangingPunct="1">
              <a:spcBef>
                <a:spcPct val="0"/>
              </a:spcBef>
              <a:buNone/>
              <a:defRPr sz="3600" b="0" i="0" kern="1200">
                <a:solidFill>
                  <a:schemeClr val="tx1"/>
                </a:solidFill>
                <a:latin typeface="Calibri Light" panose="020F0302020204030204" pitchFamily="34" charset="0"/>
                <a:ea typeface="+mj-ea"/>
                <a:cs typeface="Calibri Light" panose="020F03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p>
        </p:txBody>
      </p:sp>
    </p:spTree>
    <p:extLst>
      <p:ext uri="{BB962C8B-B14F-4D97-AF65-F5344CB8AC3E}">
        <p14:creationId xmlns:p14="http://schemas.microsoft.com/office/powerpoint/2010/main" val="371878475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randed Blank Sc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CAB258-F614-BA4A-9CF0-B7460EAAB346}"/>
              </a:ext>
            </a:extLst>
          </p:cNvPr>
          <p:cNvPicPr>
            <a:picLocks noChangeAspect="1"/>
          </p:cNvPicPr>
          <p:nvPr userDrawn="1"/>
        </p:nvPicPr>
        <p:blipFill>
          <a:blip r:embed="rId2"/>
          <a:srcRect/>
          <a:stretch/>
        </p:blipFill>
        <p:spPr>
          <a:xfrm>
            <a:off x="9692640" y="5718030"/>
            <a:ext cx="1828800" cy="452283"/>
          </a:xfrm>
          <a:prstGeom prst="rect">
            <a:avLst/>
          </a:prstGeom>
        </p:spPr>
      </p:pic>
    </p:spTree>
    <p:extLst>
      <p:ext uri="{BB962C8B-B14F-4D97-AF65-F5344CB8AC3E}">
        <p14:creationId xmlns:p14="http://schemas.microsoft.com/office/powerpoint/2010/main" val="179833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3 Column Lists">
    <p:spTree>
      <p:nvGrpSpPr>
        <p:cNvPr id="1" name=""/>
        <p:cNvGrpSpPr/>
        <p:nvPr/>
      </p:nvGrpSpPr>
      <p:grpSpPr>
        <a:xfrm>
          <a:off x="0" y="0"/>
          <a:ext cx="0" cy="0"/>
          <a:chOff x="0" y="0"/>
          <a:chExt cx="0" cy="0"/>
        </a:xfrm>
      </p:grpSpPr>
      <p:sp>
        <p:nvSpPr>
          <p:cNvPr id="2" name="Title 1"/>
          <p:cNvSpPr>
            <a:spLocks noGrp="1"/>
          </p:cNvSpPr>
          <p:nvPr>
            <p:ph type="title"/>
          </p:nvPr>
        </p:nvSpPr>
        <p:spPr>
          <a:xfrm>
            <a:off x="917428" y="914400"/>
            <a:ext cx="10357142" cy="706964"/>
          </a:xfrm>
          <a:prstGeom prst="rect">
            <a:avLst/>
          </a:prstGeom>
        </p:spPr>
        <p:txBody>
          <a:bodyPr lIns="0" tIns="0" rIns="0" bIns="0"/>
          <a:lstStyle>
            <a:lvl1pPr>
              <a:defRPr/>
            </a:lvl1pPr>
          </a:lstStyle>
          <a:p>
            <a:r>
              <a:rPr lang="en-US"/>
              <a:t>Click to edit Master title style</a:t>
            </a:r>
          </a:p>
        </p:txBody>
      </p:sp>
      <p:sp>
        <p:nvSpPr>
          <p:cNvPr id="3" name="Text Placeholder 2"/>
          <p:cNvSpPr>
            <a:spLocks noGrp="1"/>
          </p:cNvSpPr>
          <p:nvPr>
            <p:ph type="body" idx="1"/>
          </p:nvPr>
        </p:nvSpPr>
        <p:spPr>
          <a:xfrm>
            <a:off x="917428" y="2343528"/>
            <a:ext cx="3103509" cy="836234"/>
          </a:xfrm>
          <a:prstGeom prst="rect">
            <a:avLst/>
          </a:prstGeom>
        </p:spPr>
        <p:txBody>
          <a:bodyPr lIns="0" tIns="0" rIns="0" bIns="0"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7428" y="3179763"/>
            <a:ext cx="3103510" cy="2344737"/>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24D0D1B9-F633-0A44-AAE9-98535D84C4A4}"/>
              </a:ext>
            </a:extLst>
          </p:cNvPr>
          <p:cNvSpPr>
            <a:spLocks noGrp="1"/>
          </p:cNvSpPr>
          <p:nvPr>
            <p:ph type="body" idx="10"/>
          </p:nvPr>
        </p:nvSpPr>
        <p:spPr>
          <a:xfrm>
            <a:off x="4544245" y="2343528"/>
            <a:ext cx="3103509" cy="836234"/>
          </a:xfrm>
          <a:prstGeom prst="rect">
            <a:avLst/>
          </a:prstGeom>
        </p:spPr>
        <p:txBody>
          <a:bodyPr lIns="0" tIns="0" rIns="0" bIns="0"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3175319-FDEF-C940-9EE5-FE9A31DF2EEE}"/>
              </a:ext>
            </a:extLst>
          </p:cNvPr>
          <p:cNvSpPr>
            <a:spLocks noGrp="1"/>
          </p:cNvSpPr>
          <p:nvPr>
            <p:ph sz="half" idx="11"/>
          </p:nvPr>
        </p:nvSpPr>
        <p:spPr>
          <a:xfrm>
            <a:off x="4544245" y="3179763"/>
            <a:ext cx="3103510" cy="2344738"/>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E01551A8-05D9-AA45-B5ED-456DC800AAE9}"/>
              </a:ext>
            </a:extLst>
          </p:cNvPr>
          <p:cNvSpPr>
            <a:spLocks noGrp="1"/>
          </p:cNvSpPr>
          <p:nvPr>
            <p:ph type="body" idx="12"/>
          </p:nvPr>
        </p:nvSpPr>
        <p:spPr>
          <a:xfrm>
            <a:off x="8171061" y="2343528"/>
            <a:ext cx="3103509" cy="836234"/>
          </a:xfrm>
          <a:prstGeom prst="rect">
            <a:avLst/>
          </a:prstGeom>
        </p:spPr>
        <p:txBody>
          <a:bodyPr lIns="0" tIns="0" rIns="0" bIns="0"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8146C5E3-ADE9-364F-BB29-86F8AC1D71AC}"/>
              </a:ext>
            </a:extLst>
          </p:cNvPr>
          <p:cNvSpPr>
            <a:spLocks noGrp="1"/>
          </p:cNvSpPr>
          <p:nvPr>
            <p:ph sz="half" idx="13"/>
          </p:nvPr>
        </p:nvSpPr>
        <p:spPr>
          <a:xfrm>
            <a:off x="8171061" y="3179763"/>
            <a:ext cx="3103510" cy="2344738"/>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E93E6CBC-6FEB-4E4C-8311-1B5487816853}"/>
              </a:ext>
            </a:extLst>
          </p:cNvPr>
          <p:cNvPicPr>
            <a:picLocks noChangeAspect="1"/>
          </p:cNvPicPr>
          <p:nvPr userDrawn="1"/>
        </p:nvPicPr>
        <p:blipFill>
          <a:blip r:embed="rId2"/>
          <a:srcRect/>
          <a:stretch/>
        </p:blipFill>
        <p:spPr>
          <a:xfrm>
            <a:off x="9692640" y="5718030"/>
            <a:ext cx="1828800" cy="452283"/>
          </a:xfrm>
          <a:prstGeom prst="rect">
            <a:avLst/>
          </a:prstGeom>
        </p:spPr>
      </p:pic>
    </p:spTree>
    <p:extLst>
      <p:ext uri="{BB962C8B-B14F-4D97-AF65-F5344CB8AC3E}">
        <p14:creationId xmlns:p14="http://schemas.microsoft.com/office/powerpoint/2010/main" val="80065686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34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 Image Headers">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375D4054-4880-6D44-AB3D-FC937A8136AE}"/>
              </a:ext>
            </a:extLst>
          </p:cNvPr>
          <p:cNvSpPr>
            <a:spLocks noGrp="1"/>
          </p:cNvSpPr>
          <p:nvPr>
            <p:ph type="body" idx="1"/>
          </p:nvPr>
        </p:nvSpPr>
        <p:spPr>
          <a:xfrm>
            <a:off x="917428" y="2484322"/>
            <a:ext cx="5053422" cy="457200"/>
          </a:xfrm>
          <a:prstGeom prst="rect">
            <a:avLst/>
          </a:prstGeom>
        </p:spPr>
        <p:txBody>
          <a:bodyPr lIns="0" tIns="0" rIns="0" bIns="0" anchor="ctr" anchorCtr="0">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Content Placeholder 3">
            <a:extLst>
              <a:ext uri="{FF2B5EF4-FFF2-40B4-BE49-F238E27FC236}">
                <a16:creationId xmlns:a16="http://schemas.microsoft.com/office/drawing/2014/main" id="{70E74AE8-F483-5543-B4EE-27024EFB57C1}"/>
              </a:ext>
            </a:extLst>
          </p:cNvPr>
          <p:cNvSpPr>
            <a:spLocks noGrp="1"/>
          </p:cNvSpPr>
          <p:nvPr>
            <p:ph sz="half" idx="2"/>
          </p:nvPr>
        </p:nvSpPr>
        <p:spPr>
          <a:xfrm>
            <a:off x="917427" y="2960645"/>
            <a:ext cx="5053421" cy="2563855"/>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Picture Placeholder 2">
            <a:extLst>
              <a:ext uri="{FF2B5EF4-FFF2-40B4-BE49-F238E27FC236}">
                <a16:creationId xmlns:a16="http://schemas.microsoft.com/office/drawing/2014/main" id="{12489EA0-A7ED-9043-A474-1A45361C37EB}"/>
              </a:ext>
            </a:extLst>
          </p:cNvPr>
          <p:cNvSpPr>
            <a:spLocks noGrp="1" noChangeAspect="1"/>
          </p:cNvSpPr>
          <p:nvPr>
            <p:ph type="pic" idx="15"/>
          </p:nvPr>
        </p:nvSpPr>
        <p:spPr>
          <a:xfrm>
            <a:off x="917428" y="914400"/>
            <a:ext cx="5053422" cy="1550799"/>
          </a:xfrm>
          <a:prstGeom prst="roundRect">
            <a:avLst>
              <a:gd name="adj" fmla="val 0"/>
            </a:avLst>
          </a:prstGeom>
          <a:effectLst>
            <a:outerShdw algn="tl" rotWithShape="0">
              <a:srgbClr val="000000">
                <a:alpha val="43000"/>
              </a:srgbClr>
            </a:outerShdw>
          </a:effectLst>
        </p:spPr>
        <p:txBody>
          <a:bodyPr lIns="0" tIns="0" rIns="0" bIns="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8" name="Text Placeholder 2">
            <a:extLst>
              <a:ext uri="{FF2B5EF4-FFF2-40B4-BE49-F238E27FC236}">
                <a16:creationId xmlns:a16="http://schemas.microsoft.com/office/drawing/2014/main" id="{8AD81BA7-BBAB-394F-832C-467E22E6A6E1}"/>
              </a:ext>
            </a:extLst>
          </p:cNvPr>
          <p:cNvSpPr>
            <a:spLocks noGrp="1"/>
          </p:cNvSpPr>
          <p:nvPr>
            <p:ph type="body" idx="16"/>
          </p:nvPr>
        </p:nvSpPr>
        <p:spPr>
          <a:xfrm>
            <a:off x="6224180" y="2484322"/>
            <a:ext cx="5053422" cy="457200"/>
          </a:xfrm>
          <a:prstGeom prst="rect">
            <a:avLst/>
          </a:prstGeom>
        </p:spPr>
        <p:txBody>
          <a:bodyPr lIns="0" tIns="0" rIns="0" bIns="0" anchor="ctr" anchorCtr="0">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9" name="Content Placeholder 3">
            <a:extLst>
              <a:ext uri="{FF2B5EF4-FFF2-40B4-BE49-F238E27FC236}">
                <a16:creationId xmlns:a16="http://schemas.microsoft.com/office/drawing/2014/main" id="{999847A7-A053-1744-9C10-EB3861685C93}"/>
              </a:ext>
            </a:extLst>
          </p:cNvPr>
          <p:cNvSpPr>
            <a:spLocks noGrp="1"/>
          </p:cNvSpPr>
          <p:nvPr>
            <p:ph sz="half" idx="17"/>
          </p:nvPr>
        </p:nvSpPr>
        <p:spPr>
          <a:xfrm>
            <a:off x="6224179" y="2960645"/>
            <a:ext cx="5053421" cy="2563855"/>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Picture Placeholder 2">
            <a:extLst>
              <a:ext uri="{FF2B5EF4-FFF2-40B4-BE49-F238E27FC236}">
                <a16:creationId xmlns:a16="http://schemas.microsoft.com/office/drawing/2014/main" id="{A94F25DA-B6BF-FB46-A3B4-1EA4D7451990}"/>
              </a:ext>
            </a:extLst>
          </p:cNvPr>
          <p:cNvSpPr>
            <a:spLocks noGrp="1" noChangeAspect="1"/>
          </p:cNvSpPr>
          <p:nvPr>
            <p:ph type="pic" idx="18"/>
          </p:nvPr>
        </p:nvSpPr>
        <p:spPr>
          <a:xfrm>
            <a:off x="6224180" y="914400"/>
            <a:ext cx="5053422" cy="1550799"/>
          </a:xfrm>
          <a:prstGeom prst="roundRect">
            <a:avLst>
              <a:gd name="adj" fmla="val 0"/>
            </a:avLst>
          </a:prstGeom>
          <a:effectLst>
            <a:outerShdw algn="tl" rotWithShape="0">
              <a:srgbClr val="000000">
                <a:alpha val="43000"/>
              </a:srgbClr>
            </a:outerShdw>
          </a:effectLst>
        </p:spPr>
        <p:txBody>
          <a:bodyPr lIns="0" tIns="0" rIns="0" bIns="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pic>
        <p:nvPicPr>
          <p:cNvPr id="10" name="Picture 9">
            <a:extLst>
              <a:ext uri="{FF2B5EF4-FFF2-40B4-BE49-F238E27FC236}">
                <a16:creationId xmlns:a16="http://schemas.microsoft.com/office/drawing/2014/main" id="{4D8D84D7-AC35-164C-8582-70C57BBF2D5A}"/>
              </a:ext>
            </a:extLst>
          </p:cNvPr>
          <p:cNvPicPr>
            <a:picLocks noChangeAspect="1"/>
          </p:cNvPicPr>
          <p:nvPr userDrawn="1"/>
        </p:nvPicPr>
        <p:blipFill>
          <a:blip r:embed="rId2"/>
          <a:srcRect/>
          <a:stretch/>
        </p:blipFill>
        <p:spPr>
          <a:xfrm>
            <a:off x="9692640" y="5718030"/>
            <a:ext cx="1828800" cy="452283"/>
          </a:xfrm>
          <a:prstGeom prst="rect">
            <a:avLst/>
          </a:prstGeom>
        </p:spPr>
      </p:pic>
    </p:spTree>
    <p:extLst>
      <p:ext uri="{BB962C8B-B14F-4D97-AF65-F5344CB8AC3E}">
        <p14:creationId xmlns:p14="http://schemas.microsoft.com/office/powerpoint/2010/main" val="172175418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34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 Column - Image Headers">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375D4054-4880-6D44-AB3D-FC937A8136AE}"/>
              </a:ext>
            </a:extLst>
          </p:cNvPr>
          <p:cNvSpPr>
            <a:spLocks noGrp="1"/>
          </p:cNvSpPr>
          <p:nvPr>
            <p:ph type="body" idx="1"/>
          </p:nvPr>
        </p:nvSpPr>
        <p:spPr>
          <a:xfrm>
            <a:off x="917428" y="2484322"/>
            <a:ext cx="3103509" cy="457200"/>
          </a:xfrm>
          <a:prstGeom prst="rect">
            <a:avLst/>
          </a:prstGeom>
        </p:spPr>
        <p:txBody>
          <a:bodyPr lIns="0" tIns="0" rIns="0" bIns="0" anchor="ctr"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Content Placeholder 3">
            <a:extLst>
              <a:ext uri="{FF2B5EF4-FFF2-40B4-BE49-F238E27FC236}">
                <a16:creationId xmlns:a16="http://schemas.microsoft.com/office/drawing/2014/main" id="{70E74AE8-F483-5543-B4EE-27024EFB57C1}"/>
              </a:ext>
            </a:extLst>
          </p:cNvPr>
          <p:cNvSpPr>
            <a:spLocks noGrp="1"/>
          </p:cNvSpPr>
          <p:nvPr>
            <p:ph sz="half" idx="2"/>
          </p:nvPr>
        </p:nvSpPr>
        <p:spPr>
          <a:xfrm>
            <a:off x="917428" y="2960645"/>
            <a:ext cx="3103510" cy="2563855"/>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2">
            <a:extLst>
              <a:ext uri="{FF2B5EF4-FFF2-40B4-BE49-F238E27FC236}">
                <a16:creationId xmlns:a16="http://schemas.microsoft.com/office/drawing/2014/main" id="{2F4E90D9-FBB0-6340-BC4F-73E696414533}"/>
              </a:ext>
            </a:extLst>
          </p:cNvPr>
          <p:cNvSpPr>
            <a:spLocks noGrp="1"/>
          </p:cNvSpPr>
          <p:nvPr>
            <p:ph type="body" idx="10"/>
          </p:nvPr>
        </p:nvSpPr>
        <p:spPr>
          <a:xfrm>
            <a:off x="4544245" y="2484322"/>
            <a:ext cx="3103509" cy="457200"/>
          </a:xfrm>
          <a:prstGeom prst="rect">
            <a:avLst/>
          </a:prstGeom>
        </p:spPr>
        <p:txBody>
          <a:bodyPr lIns="0" tIns="0" rIns="0" bIns="0" anchor="ctr"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Content Placeholder 3">
            <a:extLst>
              <a:ext uri="{FF2B5EF4-FFF2-40B4-BE49-F238E27FC236}">
                <a16:creationId xmlns:a16="http://schemas.microsoft.com/office/drawing/2014/main" id="{CA2F3970-D8B1-124E-B8AC-522D8C51C70C}"/>
              </a:ext>
            </a:extLst>
          </p:cNvPr>
          <p:cNvSpPr>
            <a:spLocks noGrp="1"/>
          </p:cNvSpPr>
          <p:nvPr>
            <p:ph sz="half" idx="11"/>
          </p:nvPr>
        </p:nvSpPr>
        <p:spPr>
          <a:xfrm>
            <a:off x="4544245" y="2960645"/>
            <a:ext cx="3103510" cy="2563855"/>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a:extLst>
              <a:ext uri="{FF2B5EF4-FFF2-40B4-BE49-F238E27FC236}">
                <a16:creationId xmlns:a16="http://schemas.microsoft.com/office/drawing/2014/main" id="{CB91E590-A390-2C4C-8B83-CC9D47FA7056}"/>
              </a:ext>
            </a:extLst>
          </p:cNvPr>
          <p:cNvSpPr>
            <a:spLocks noGrp="1"/>
          </p:cNvSpPr>
          <p:nvPr>
            <p:ph type="body" idx="12"/>
          </p:nvPr>
        </p:nvSpPr>
        <p:spPr>
          <a:xfrm>
            <a:off x="8171061" y="2484322"/>
            <a:ext cx="3103509" cy="457200"/>
          </a:xfrm>
          <a:prstGeom prst="rect">
            <a:avLst/>
          </a:prstGeom>
        </p:spPr>
        <p:txBody>
          <a:bodyPr lIns="0" tIns="0" rIns="0" bIns="0" anchor="ctr"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Content Placeholder 3">
            <a:extLst>
              <a:ext uri="{FF2B5EF4-FFF2-40B4-BE49-F238E27FC236}">
                <a16:creationId xmlns:a16="http://schemas.microsoft.com/office/drawing/2014/main" id="{C7E108AC-7054-9948-9897-28EDF0B2F382}"/>
              </a:ext>
            </a:extLst>
          </p:cNvPr>
          <p:cNvSpPr>
            <a:spLocks noGrp="1"/>
          </p:cNvSpPr>
          <p:nvPr>
            <p:ph sz="half" idx="13"/>
          </p:nvPr>
        </p:nvSpPr>
        <p:spPr>
          <a:xfrm>
            <a:off x="8171061" y="2960645"/>
            <a:ext cx="3103510" cy="2563855"/>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Picture Placeholder 2">
            <a:extLst>
              <a:ext uri="{FF2B5EF4-FFF2-40B4-BE49-F238E27FC236}">
                <a16:creationId xmlns:a16="http://schemas.microsoft.com/office/drawing/2014/main" id="{12489EA0-A7ED-9043-A474-1A45361C37EB}"/>
              </a:ext>
            </a:extLst>
          </p:cNvPr>
          <p:cNvSpPr>
            <a:spLocks noGrp="1" noChangeAspect="1"/>
          </p:cNvSpPr>
          <p:nvPr>
            <p:ph type="pic" idx="15"/>
          </p:nvPr>
        </p:nvSpPr>
        <p:spPr>
          <a:xfrm>
            <a:off x="917428" y="914400"/>
            <a:ext cx="3103084" cy="1550799"/>
          </a:xfrm>
          <a:prstGeom prst="roundRect">
            <a:avLst>
              <a:gd name="adj" fmla="val 0"/>
            </a:avLst>
          </a:prstGeom>
          <a:effectLst>
            <a:outerShdw algn="tl" rotWithShape="0">
              <a:srgbClr val="000000">
                <a:alpha val="43000"/>
              </a:srgbClr>
            </a:outerShdw>
          </a:effectLst>
        </p:spPr>
        <p:txBody>
          <a:bodyPr lIns="0" tIns="0" rIns="0" bIns="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4" name="Picture Placeholder 2">
            <a:extLst>
              <a:ext uri="{FF2B5EF4-FFF2-40B4-BE49-F238E27FC236}">
                <a16:creationId xmlns:a16="http://schemas.microsoft.com/office/drawing/2014/main" id="{922F4589-CC0B-E84F-A7A6-B6735EBB94E5}"/>
              </a:ext>
            </a:extLst>
          </p:cNvPr>
          <p:cNvSpPr>
            <a:spLocks noGrp="1" noChangeAspect="1"/>
          </p:cNvSpPr>
          <p:nvPr>
            <p:ph type="pic" idx="16"/>
          </p:nvPr>
        </p:nvSpPr>
        <p:spPr>
          <a:xfrm>
            <a:off x="4544750" y="914400"/>
            <a:ext cx="3103084" cy="1550799"/>
          </a:xfrm>
          <a:prstGeom prst="roundRect">
            <a:avLst>
              <a:gd name="adj" fmla="val 0"/>
            </a:avLst>
          </a:prstGeom>
          <a:effectLst>
            <a:outerShdw algn="tl" rotWithShape="0">
              <a:srgbClr val="000000">
                <a:alpha val="43000"/>
              </a:srgbClr>
            </a:outerShdw>
          </a:effectLst>
        </p:spPr>
        <p:txBody>
          <a:bodyPr lIns="0" tIns="0" rIns="0" bIns="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5" name="Picture Placeholder 2">
            <a:extLst>
              <a:ext uri="{FF2B5EF4-FFF2-40B4-BE49-F238E27FC236}">
                <a16:creationId xmlns:a16="http://schemas.microsoft.com/office/drawing/2014/main" id="{BCF01907-F536-1243-B317-B48A0D6B3A5A}"/>
              </a:ext>
            </a:extLst>
          </p:cNvPr>
          <p:cNvSpPr>
            <a:spLocks noGrp="1" noChangeAspect="1"/>
          </p:cNvSpPr>
          <p:nvPr>
            <p:ph type="pic" idx="17"/>
          </p:nvPr>
        </p:nvSpPr>
        <p:spPr>
          <a:xfrm>
            <a:off x="8172071" y="914400"/>
            <a:ext cx="3103084" cy="1550799"/>
          </a:xfrm>
          <a:prstGeom prst="roundRect">
            <a:avLst>
              <a:gd name="adj" fmla="val 0"/>
            </a:avLst>
          </a:prstGeom>
          <a:effectLst>
            <a:outerShdw algn="tl" rotWithShape="0">
              <a:srgbClr val="000000">
                <a:alpha val="43000"/>
              </a:srgbClr>
            </a:outerShdw>
          </a:effectLst>
        </p:spPr>
        <p:txBody>
          <a:bodyPr lIns="0" tIns="0" rIns="0" bIns="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pic>
        <p:nvPicPr>
          <p:cNvPr id="13" name="Picture 12">
            <a:extLst>
              <a:ext uri="{FF2B5EF4-FFF2-40B4-BE49-F238E27FC236}">
                <a16:creationId xmlns:a16="http://schemas.microsoft.com/office/drawing/2014/main" id="{8CEFA526-61A5-484B-9E2A-CABE4829930A}"/>
              </a:ext>
            </a:extLst>
          </p:cNvPr>
          <p:cNvPicPr>
            <a:picLocks noChangeAspect="1"/>
          </p:cNvPicPr>
          <p:nvPr userDrawn="1"/>
        </p:nvPicPr>
        <p:blipFill>
          <a:blip r:embed="rId2"/>
          <a:srcRect/>
          <a:stretch/>
        </p:blipFill>
        <p:spPr>
          <a:xfrm>
            <a:off x="9692640" y="5718030"/>
            <a:ext cx="1828800" cy="452283"/>
          </a:xfrm>
          <a:prstGeom prst="rect">
            <a:avLst/>
          </a:prstGeom>
        </p:spPr>
      </p:pic>
    </p:spTree>
    <p:extLst>
      <p:ext uri="{BB962C8B-B14F-4D97-AF65-F5344CB8AC3E}">
        <p14:creationId xmlns:p14="http://schemas.microsoft.com/office/powerpoint/2010/main" val="11384477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34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 Image Headers w/Titl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BC81288-7949-EA45-BBDD-5D0C9606F8D9}"/>
              </a:ext>
            </a:extLst>
          </p:cNvPr>
          <p:cNvSpPr>
            <a:spLocks noGrp="1"/>
          </p:cNvSpPr>
          <p:nvPr>
            <p:ph type="title"/>
          </p:nvPr>
        </p:nvSpPr>
        <p:spPr>
          <a:xfrm>
            <a:off x="917428" y="914400"/>
            <a:ext cx="10357142" cy="706964"/>
          </a:xfrm>
          <a:prstGeom prst="rect">
            <a:avLst/>
          </a:prstGeom>
        </p:spPr>
        <p:txBody>
          <a:bodyPr lIns="0" tIns="0" rIns="0" bIns="0"/>
          <a:lstStyle>
            <a:lvl1pPr>
              <a:defRPr/>
            </a:lvl1pPr>
          </a:lstStyle>
          <a:p>
            <a:r>
              <a:rPr lang="en-US"/>
              <a:t>Click to edit Master title style</a:t>
            </a:r>
          </a:p>
        </p:txBody>
      </p:sp>
      <p:sp>
        <p:nvSpPr>
          <p:cNvPr id="38" name="Text Placeholder 2">
            <a:extLst>
              <a:ext uri="{FF2B5EF4-FFF2-40B4-BE49-F238E27FC236}">
                <a16:creationId xmlns:a16="http://schemas.microsoft.com/office/drawing/2014/main" id="{187ADBAA-2117-0143-B73C-FEE95E9387A4}"/>
              </a:ext>
            </a:extLst>
          </p:cNvPr>
          <p:cNvSpPr>
            <a:spLocks noGrp="1"/>
          </p:cNvSpPr>
          <p:nvPr>
            <p:ph type="body" idx="1"/>
          </p:nvPr>
        </p:nvSpPr>
        <p:spPr>
          <a:xfrm>
            <a:off x="917428" y="3438144"/>
            <a:ext cx="5053422" cy="456948"/>
          </a:xfrm>
          <a:prstGeom prst="rect">
            <a:avLst/>
          </a:prstGeom>
        </p:spPr>
        <p:txBody>
          <a:bodyPr lIns="0" tIns="0" rIns="0" bIns="0" anchor="ctr" anchorCtr="0">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Content Placeholder 3">
            <a:extLst>
              <a:ext uri="{FF2B5EF4-FFF2-40B4-BE49-F238E27FC236}">
                <a16:creationId xmlns:a16="http://schemas.microsoft.com/office/drawing/2014/main" id="{DFD4EDA5-556A-9B4F-B0F0-666EBE63A582}"/>
              </a:ext>
            </a:extLst>
          </p:cNvPr>
          <p:cNvSpPr>
            <a:spLocks noGrp="1"/>
          </p:cNvSpPr>
          <p:nvPr>
            <p:ph sz="half" idx="2"/>
          </p:nvPr>
        </p:nvSpPr>
        <p:spPr>
          <a:xfrm>
            <a:off x="917427" y="3908229"/>
            <a:ext cx="5053421" cy="1616271"/>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Picture Placeholder 2">
            <a:extLst>
              <a:ext uri="{FF2B5EF4-FFF2-40B4-BE49-F238E27FC236}">
                <a16:creationId xmlns:a16="http://schemas.microsoft.com/office/drawing/2014/main" id="{FFADE905-BC5A-0446-8995-A49D07A19F78}"/>
              </a:ext>
            </a:extLst>
          </p:cNvPr>
          <p:cNvSpPr>
            <a:spLocks noGrp="1" noChangeAspect="1"/>
          </p:cNvSpPr>
          <p:nvPr>
            <p:ph type="pic" idx="15"/>
          </p:nvPr>
        </p:nvSpPr>
        <p:spPr>
          <a:xfrm>
            <a:off x="917428" y="1866900"/>
            <a:ext cx="5053422" cy="1550799"/>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4" name="Text Placeholder 2">
            <a:extLst>
              <a:ext uri="{FF2B5EF4-FFF2-40B4-BE49-F238E27FC236}">
                <a16:creationId xmlns:a16="http://schemas.microsoft.com/office/drawing/2014/main" id="{53E78489-E991-D94F-B517-9AFCAE8904B0}"/>
              </a:ext>
            </a:extLst>
          </p:cNvPr>
          <p:cNvSpPr>
            <a:spLocks noGrp="1"/>
          </p:cNvSpPr>
          <p:nvPr>
            <p:ph type="body" idx="16"/>
          </p:nvPr>
        </p:nvSpPr>
        <p:spPr>
          <a:xfrm>
            <a:off x="6221148" y="3438144"/>
            <a:ext cx="5053422" cy="452284"/>
          </a:xfrm>
          <a:prstGeom prst="rect">
            <a:avLst/>
          </a:prstGeom>
        </p:spPr>
        <p:txBody>
          <a:bodyPr lIns="0" tIns="0" rIns="0" bIns="0" anchor="ctr" anchorCtr="0">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5" name="Content Placeholder 3">
            <a:extLst>
              <a:ext uri="{FF2B5EF4-FFF2-40B4-BE49-F238E27FC236}">
                <a16:creationId xmlns:a16="http://schemas.microsoft.com/office/drawing/2014/main" id="{F1E7191A-BBC4-8D40-8D64-AE8432407465}"/>
              </a:ext>
            </a:extLst>
          </p:cNvPr>
          <p:cNvSpPr>
            <a:spLocks noGrp="1"/>
          </p:cNvSpPr>
          <p:nvPr>
            <p:ph sz="half" idx="17"/>
          </p:nvPr>
        </p:nvSpPr>
        <p:spPr>
          <a:xfrm>
            <a:off x="6221147" y="3908229"/>
            <a:ext cx="5053421" cy="1616272"/>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Picture Placeholder 2">
            <a:extLst>
              <a:ext uri="{FF2B5EF4-FFF2-40B4-BE49-F238E27FC236}">
                <a16:creationId xmlns:a16="http://schemas.microsoft.com/office/drawing/2014/main" id="{4371D951-5471-844C-84A0-840F1E0535B9}"/>
              </a:ext>
            </a:extLst>
          </p:cNvPr>
          <p:cNvSpPr>
            <a:spLocks noGrp="1" noChangeAspect="1"/>
          </p:cNvSpPr>
          <p:nvPr>
            <p:ph type="pic" idx="18"/>
          </p:nvPr>
        </p:nvSpPr>
        <p:spPr>
          <a:xfrm>
            <a:off x="6221148" y="1886023"/>
            <a:ext cx="5053422" cy="1550799"/>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pic>
        <p:nvPicPr>
          <p:cNvPr id="11" name="Picture 10">
            <a:extLst>
              <a:ext uri="{FF2B5EF4-FFF2-40B4-BE49-F238E27FC236}">
                <a16:creationId xmlns:a16="http://schemas.microsoft.com/office/drawing/2014/main" id="{38BF3571-4301-9F43-90AD-984E169D8C17}"/>
              </a:ext>
            </a:extLst>
          </p:cNvPr>
          <p:cNvPicPr>
            <a:picLocks noChangeAspect="1"/>
          </p:cNvPicPr>
          <p:nvPr userDrawn="1"/>
        </p:nvPicPr>
        <p:blipFill>
          <a:blip r:embed="rId2"/>
          <a:srcRect/>
          <a:stretch/>
        </p:blipFill>
        <p:spPr>
          <a:xfrm>
            <a:off x="9692640" y="5718030"/>
            <a:ext cx="1828800" cy="452283"/>
          </a:xfrm>
          <a:prstGeom prst="rect">
            <a:avLst/>
          </a:prstGeom>
        </p:spPr>
      </p:pic>
    </p:spTree>
    <p:extLst>
      <p:ext uri="{BB962C8B-B14F-4D97-AF65-F5344CB8AC3E}">
        <p14:creationId xmlns:p14="http://schemas.microsoft.com/office/powerpoint/2010/main" val="137451982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8" orient="horz" pos="3480" userDrawn="1">
          <p15:clr>
            <a:srgbClr val="FBAE40"/>
          </p15:clr>
        </p15:guide>
        <p15:guide id="9" orient="horz" pos="11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2 Column Right Colou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3A002E-3B3D-6A4A-8E02-727F7B0508F9}"/>
              </a:ext>
            </a:extLst>
          </p:cNvPr>
          <p:cNvSpPr/>
          <p:nvPr userDrawn="1"/>
        </p:nvSpPr>
        <p:spPr>
          <a:xfrm>
            <a:off x="6092825" y="0"/>
            <a:ext cx="60991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3200" y="457200"/>
            <a:ext cx="4091961" cy="5943600"/>
          </a:xfrm>
          <a:prstGeom prst="rect">
            <a:avLst/>
          </a:prstGeom>
        </p:spPr>
        <p:txBody>
          <a:bodyPr lIns="0" tIns="0" rIns="0" bIns="0" anchor="ctr"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06337FB-5424-3649-A08E-609E80DED740}"/>
              </a:ext>
            </a:extLst>
          </p:cNvPr>
          <p:cNvPicPr>
            <a:picLocks noChangeAspect="1"/>
          </p:cNvPicPr>
          <p:nvPr userDrawn="1"/>
        </p:nvPicPr>
        <p:blipFill>
          <a:blip r:embed="rId2"/>
          <a:srcRect/>
          <a:stretch/>
        </p:blipFill>
        <p:spPr>
          <a:xfrm>
            <a:off x="9704730" y="5718030"/>
            <a:ext cx="1804620" cy="452283"/>
          </a:xfrm>
          <a:prstGeom prst="rect">
            <a:avLst/>
          </a:prstGeom>
        </p:spPr>
      </p:pic>
      <p:sp>
        <p:nvSpPr>
          <p:cNvPr id="12" name="Content Placeholder 2">
            <a:extLst>
              <a:ext uri="{FF2B5EF4-FFF2-40B4-BE49-F238E27FC236}">
                <a16:creationId xmlns:a16="http://schemas.microsoft.com/office/drawing/2014/main" id="{5E6C9D20-17D4-554C-A477-BA41DA2A7EBF}"/>
              </a:ext>
            </a:extLst>
          </p:cNvPr>
          <p:cNvSpPr>
            <a:spLocks noGrp="1"/>
          </p:cNvSpPr>
          <p:nvPr>
            <p:ph sz="half" idx="1"/>
          </p:nvPr>
        </p:nvSpPr>
        <p:spPr>
          <a:xfrm>
            <a:off x="457200" y="457200"/>
            <a:ext cx="5180097" cy="5943600"/>
          </a:xfrm>
          <a:prstGeom prst="rect">
            <a:avLst/>
          </a:prstGeom>
        </p:spPr>
        <p:txBody>
          <a:bodyPr lIns="457200" tIns="457200" rIns="457200" bIns="45720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201636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3 Column - Image Headers w/Title">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4CC4F56E-2F0E-0249-B1AA-140C96C6F68D}"/>
              </a:ext>
            </a:extLst>
          </p:cNvPr>
          <p:cNvSpPr>
            <a:spLocks noGrp="1"/>
          </p:cNvSpPr>
          <p:nvPr>
            <p:ph type="body" idx="1"/>
          </p:nvPr>
        </p:nvSpPr>
        <p:spPr>
          <a:xfrm>
            <a:off x="917428" y="3227831"/>
            <a:ext cx="3103509" cy="453992"/>
          </a:xfrm>
          <a:prstGeom prst="rect">
            <a:avLst/>
          </a:prstGeom>
        </p:spPr>
        <p:txBody>
          <a:bodyPr lIns="0" tIns="0" rIns="0" bIns="0" anchor="ctr"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44C1BBCD-285E-EF4E-B00F-C1C5F7861141}"/>
              </a:ext>
            </a:extLst>
          </p:cNvPr>
          <p:cNvSpPr>
            <a:spLocks noGrp="1"/>
          </p:cNvSpPr>
          <p:nvPr>
            <p:ph sz="half" idx="2"/>
          </p:nvPr>
        </p:nvSpPr>
        <p:spPr>
          <a:xfrm>
            <a:off x="917428" y="3681823"/>
            <a:ext cx="3103510" cy="1828640"/>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BFBFE99A-85DB-244C-83E3-C03A7279D9DB}"/>
              </a:ext>
            </a:extLst>
          </p:cNvPr>
          <p:cNvSpPr>
            <a:spLocks noGrp="1"/>
          </p:cNvSpPr>
          <p:nvPr>
            <p:ph type="body" idx="10"/>
          </p:nvPr>
        </p:nvSpPr>
        <p:spPr>
          <a:xfrm>
            <a:off x="4544245" y="3227832"/>
            <a:ext cx="3103509" cy="453991"/>
          </a:xfrm>
          <a:prstGeom prst="rect">
            <a:avLst/>
          </a:prstGeom>
        </p:spPr>
        <p:txBody>
          <a:bodyPr lIns="0" tIns="0" rIns="0" bIns="0" anchor="ctr"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5FC230A6-04ED-274E-A6EE-28F51C00B86C}"/>
              </a:ext>
            </a:extLst>
          </p:cNvPr>
          <p:cNvSpPr>
            <a:spLocks noGrp="1"/>
          </p:cNvSpPr>
          <p:nvPr>
            <p:ph sz="half" idx="11"/>
          </p:nvPr>
        </p:nvSpPr>
        <p:spPr>
          <a:xfrm>
            <a:off x="4544245" y="3681823"/>
            <a:ext cx="3103510" cy="1828640"/>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8896BDAC-DDFA-DF4C-8AD1-661CC974920C}"/>
              </a:ext>
            </a:extLst>
          </p:cNvPr>
          <p:cNvSpPr>
            <a:spLocks noGrp="1"/>
          </p:cNvSpPr>
          <p:nvPr>
            <p:ph type="body" idx="12"/>
          </p:nvPr>
        </p:nvSpPr>
        <p:spPr>
          <a:xfrm>
            <a:off x="8171061" y="3227831"/>
            <a:ext cx="3103509" cy="453991"/>
          </a:xfrm>
          <a:prstGeom prst="rect">
            <a:avLst/>
          </a:prstGeom>
        </p:spPr>
        <p:txBody>
          <a:bodyPr lIns="0" tIns="0" rIns="0" bIns="0" anchor="ctr" anchorCtr="0">
            <a:no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C7BBF34F-2CFD-5E4D-BFA5-C7FC5CBA25CA}"/>
              </a:ext>
            </a:extLst>
          </p:cNvPr>
          <p:cNvSpPr>
            <a:spLocks noGrp="1"/>
          </p:cNvSpPr>
          <p:nvPr>
            <p:ph sz="half" idx="13"/>
          </p:nvPr>
        </p:nvSpPr>
        <p:spPr>
          <a:xfrm>
            <a:off x="8171061" y="3681822"/>
            <a:ext cx="3103510" cy="1828641"/>
          </a:xfrm>
          <a:prstGeom prst="rect">
            <a:avLst/>
          </a:prstGeom>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Picture Placeholder 2">
            <a:extLst>
              <a:ext uri="{FF2B5EF4-FFF2-40B4-BE49-F238E27FC236}">
                <a16:creationId xmlns:a16="http://schemas.microsoft.com/office/drawing/2014/main" id="{37463B44-B13B-ED43-BE5C-326F83895705}"/>
              </a:ext>
            </a:extLst>
          </p:cNvPr>
          <p:cNvSpPr>
            <a:spLocks noGrp="1"/>
          </p:cNvSpPr>
          <p:nvPr>
            <p:ph type="pic" idx="15"/>
          </p:nvPr>
        </p:nvSpPr>
        <p:spPr>
          <a:xfrm>
            <a:off x="917428" y="1866899"/>
            <a:ext cx="3110450" cy="1360931"/>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34" name="Picture Placeholder 2">
            <a:extLst>
              <a:ext uri="{FF2B5EF4-FFF2-40B4-BE49-F238E27FC236}">
                <a16:creationId xmlns:a16="http://schemas.microsoft.com/office/drawing/2014/main" id="{6F407DD5-C313-A944-A1E3-2D59CA605B64}"/>
              </a:ext>
            </a:extLst>
          </p:cNvPr>
          <p:cNvSpPr>
            <a:spLocks noGrp="1"/>
          </p:cNvSpPr>
          <p:nvPr>
            <p:ph type="pic" idx="16"/>
          </p:nvPr>
        </p:nvSpPr>
        <p:spPr>
          <a:xfrm>
            <a:off x="4544750" y="1866899"/>
            <a:ext cx="3110450" cy="1363777"/>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36" name="Picture Placeholder 2">
            <a:extLst>
              <a:ext uri="{FF2B5EF4-FFF2-40B4-BE49-F238E27FC236}">
                <a16:creationId xmlns:a16="http://schemas.microsoft.com/office/drawing/2014/main" id="{DCB8005F-0FC3-964F-871F-DCA80B0C6083}"/>
              </a:ext>
            </a:extLst>
          </p:cNvPr>
          <p:cNvSpPr>
            <a:spLocks noGrp="1"/>
          </p:cNvSpPr>
          <p:nvPr>
            <p:ph type="pic" idx="17"/>
          </p:nvPr>
        </p:nvSpPr>
        <p:spPr>
          <a:xfrm>
            <a:off x="8172071" y="1866900"/>
            <a:ext cx="3103084" cy="1363778"/>
          </a:xfrm>
          <a:prstGeom prst="roundRect">
            <a:avLst>
              <a:gd name="adj" fmla="val 0"/>
            </a:avLst>
          </a:prstGeom>
          <a:effectLst>
            <a:outerShdw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5" name="Title 1">
            <a:extLst>
              <a:ext uri="{FF2B5EF4-FFF2-40B4-BE49-F238E27FC236}">
                <a16:creationId xmlns:a16="http://schemas.microsoft.com/office/drawing/2014/main" id="{ED564904-74CE-4D4C-BA22-259ED47F5EF0}"/>
              </a:ext>
            </a:extLst>
          </p:cNvPr>
          <p:cNvSpPr>
            <a:spLocks noGrp="1"/>
          </p:cNvSpPr>
          <p:nvPr>
            <p:ph type="title"/>
          </p:nvPr>
        </p:nvSpPr>
        <p:spPr>
          <a:xfrm>
            <a:off x="917428" y="914400"/>
            <a:ext cx="10357142" cy="706964"/>
          </a:xfrm>
          <a:prstGeom prst="rect">
            <a:avLst/>
          </a:prstGeom>
        </p:spPr>
        <p:txBody>
          <a:bodyPr lIns="0" tIns="0" rIns="0" bIns="0"/>
          <a:lstStyle>
            <a:lvl1pPr>
              <a:defRPr/>
            </a:lvl1pPr>
          </a:lstStyle>
          <a:p>
            <a:r>
              <a:rPr lang="en-US"/>
              <a:t>Click to edit Master title style</a:t>
            </a:r>
          </a:p>
        </p:txBody>
      </p:sp>
      <p:pic>
        <p:nvPicPr>
          <p:cNvPr id="16" name="Picture 15">
            <a:extLst>
              <a:ext uri="{FF2B5EF4-FFF2-40B4-BE49-F238E27FC236}">
                <a16:creationId xmlns:a16="http://schemas.microsoft.com/office/drawing/2014/main" id="{D19D3533-15EB-D74D-97AB-31FC2B839534}"/>
              </a:ext>
            </a:extLst>
          </p:cNvPr>
          <p:cNvPicPr>
            <a:picLocks noChangeAspect="1"/>
          </p:cNvPicPr>
          <p:nvPr userDrawn="1"/>
        </p:nvPicPr>
        <p:blipFill>
          <a:blip r:embed="rId2"/>
          <a:srcRect/>
          <a:stretch/>
        </p:blipFill>
        <p:spPr>
          <a:xfrm>
            <a:off x="9692640" y="5718030"/>
            <a:ext cx="1828800" cy="452283"/>
          </a:xfrm>
          <a:prstGeom prst="rect">
            <a:avLst/>
          </a:prstGeom>
        </p:spPr>
      </p:pic>
    </p:spTree>
    <p:extLst>
      <p:ext uri="{BB962C8B-B14F-4D97-AF65-F5344CB8AC3E}">
        <p14:creationId xmlns:p14="http://schemas.microsoft.com/office/powerpoint/2010/main" val="209418729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8" orient="horz" pos="3480" userDrawn="1">
          <p15:clr>
            <a:srgbClr val="FBAE40"/>
          </p15:clr>
        </p15:guide>
        <p15:guide id="9" orient="horz" pos="117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D877FB-739D-3E4D-AC10-33AE43ED4B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3270" y="575241"/>
            <a:ext cx="2307672" cy="769224"/>
          </a:xfrm>
          <a:prstGeom prst="rect">
            <a:avLst/>
          </a:prstGeom>
        </p:spPr>
      </p:pic>
      <p:pic>
        <p:nvPicPr>
          <p:cNvPr id="8" name="Picture 7" descr="Logo&#10;&#10;Description automatically generated">
            <a:extLst>
              <a:ext uri="{FF2B5EF4-FFF2-40B4-BE49-F238E27FC236}">
                <a16:creationId xmlns:a16="http://schemas.microsoft.com/office/drawing/2014/main" id="{69C48D18-0E0C-D443-91E2-E0A5F9E7B35E}"/>
              </a:ext>
            </a:extLst>
          </p:cNvPr>
          <p:cNvPicPr>
            <a:picLocks noChangeAspect="1"/>
          </p:cNvPicPr>
          <p:nvPr userDrawn="1"/>
        </p:nvPicPr>
        <p:blipFill>
          <a:blip r:embed="rId3"/>
          <a:stretch>
            <a:fillRect/>
          </a:stretch>
        </p:blipFill>
        <p:spPr>
          <a:xfrm>
            <a:off x="4267200" y="2976716"/>
            <a:ext cx="3657600" cy="904568"/>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210790BF-3682-F241-AE80-E6FF406079D8}"/>
              </a:ext>
            </a:extLst>
          </p:cNvPr>
          <p:cNvPicPr>
            <a:picLocks noChangeAspect="1"/>
          </p:cNvPicPr>
          <p:nvPr userDrawn="1"/>
        </p:nvPicPr>
        <p:blipFill>
          <a:blip r:embed="rId4"/>
          <a:stretch>
            <a:fillRect/>
          </a:stretch>
        </p:blipFill>
        <p:spPr>
          <a:xfrm>
            <a:off x="4610100" y="5725208"/>
            <a:ext cx="2971800" cy="440976"/>
          </a:xfrm>
          <a:prstGeom prst="rect">
            <a:avLst/>
          </a:prstGeom>
        </p:spPr>
      </p:pic>
    </p:spTree>
    <p:extLst>
      <p:ext uri="{BB962C8B-B14F-4D97-AF65-F5344CB8AC3E}">
        <p14:creationId xmlns:p14="http://schemas.microsoft.com/office/powerpoint/2010/main" val="317417732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288">
          <p15:clr>
            <a:srgbClr val="FBAE40"/>
          </p15:clr>
        </p15:guide>
        <p15:guide id="4" orient="horz" pos="4032">
          <p15:clr>
            <a:srgbClr val="FBAE40"/>
          </p15:clr>
        </p15:guide>
        <p15:guide id="5" pos="288">
          <p15:clr>
            <a:srgbClr val="FBAE40"/>
          </p15:clr>
        </p15:guide>
        <p15:guide id="6" pos="739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Slide -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B59F6F-4A96-7642-947B-24C0551FDA7E}"/>
              </a:ext>
            </a:extLst>
          </p:cNvPr>
          <p:cNvSpPr/>
          <p:nvPr userDrawn="1"/>
        </p:nvSpPr>
        <p:spPr>
          <a:xfrm>
            <a:off x="-1916" y="0"/>
            <a:ext cx="1219391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C48D18-0E0C-D443-91E2-E0A5F9E7B35E}"/>
              </a:ext>
            </a:extLst>
          </p:cNvPr>
          <p:cNvPicPr>
            <a:picLocks noChangeAspect="1"/>
          </p:cNvPicPr>
          <p:nvPr userDrawn="1"/>
        </p:nvPicPr>
        <p:blipFill>
          <a:blip r:embed="rId2"/>
          <a:srcRect/>
          <a:stretch/>
        </p:blipFill>
        <p:spPr>
          <a:xfrm>
            <a:off x="4291376" y="2976716"/>
            <a:ext cx="3609248" cy="904568"/>
          </a:xfrm>
          <a:prstGeom prst="rect">
            <a:avLst/>
          </a:prstGeom>
        </p:spPr>
      </p:pic>
      <p:pic>
        <p:nvPicPr>
          <p:cNvPr id="4" name="Picture 3">
            <a:extLst>
              <a:ext uri="{FF2B5EF4-FFF2-40B4-BE49-F238E27FC236}">
                <a16:creationId xmlns:a16="http://schemas.microsoft.com/office/drawing/2014/main" id="{3596577A-45AA-3244-BC61-AC76E043CA92}"/>
              </a:ext>
            </a:extLst>
          </p:cNvPr>
          <p:cNvPicPr>
            <a:picLocks noChangeAspect="1"/>
          </p:cNvPicPr>
          <p:nvPr userDrawn="1"/>
        </p:nvPicPr>
        <p:blipFill>
          <a:blip r:embed="rId3"/>
          <a:srcRect/>
          <a:stretch/>
        </p:blipFill>
        <p:spPr>
          <a:xfrm>
            <a:off x="4610103" y="5725208"/>
            <a:ext cx="2971794" cy="440976"/>
          </a:xfrm>
          <a:prstGeom prst="rect">
            <a:avLst/>
          </a:prstGeom>
        </p:spPr>
      </p:pic>
    </p:spTree>
    <p:extLst>
      <p:ext uri="{BB962C8B-B14F-4D97-AF65-F5344CB8AC3E}">
        <p14:creationId xmlns:p14="http://schemas.microsoft.com/office/powerpoint/2010/main" val="295903478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288">
          <p15:clr>
            <a:srgbClr val="FBAE40"/>
          </p15:clr>
        </p15:guide>
        <p15:guide id="4" orient="horz" pos="4032">
          <p15:clr>
            <a:srgbClr val="FBAE40"/>
          </p15:clr>
        </p15:guide>
        <p15:guide id="5" pos="288">
          <p15:clr>
            <a:srgbClr val="FBAE40"/>
          </p15:clr>
        </p15:guide>
        <p15:guide id="6" pos="73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 2 Column Left Colou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3A002E-3B3D-6A4A-8E02-727F7B0508F9}"/>
              </a:ext>
            </a:extLst>
          </p:cNvPr>
          <p:cNvSpPr/>
          <p:nvPr userDrawn="1"/>
        </p:nvSpPr>
        <p:spPr>
          <a:xfrm>
            <a:off x="0" y="0"/>
            <a:ext cx="6099175" cy="6858000"/>
          </a:xfrm>
          <a:prstGeom prst="rect">
            <a:avLst/>
          </a:prstGeom>
          <a:solidFill>
            <a:srgbClr val="00A0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1"/>
          <p:cNvSpPr>
            <a:spLocks noGrp="1"/>
          </p:cNvSpPr>
          <p:nvPr>
            <p:ph type="title"/>
          </p:nvPr>
        </p:nvSpPr>
        <p:spPr>
          <a:xfrm>
            <a:off x="1545336" y="457200"/>
            <a:ext cx="4091961" cy="5943600"/>
          </a:xfrm>
          <a:prstGeom prst="rect">
            <a:avLst/>
          </a:prstGeom>
        </p:spPr>
        <p:txBody>
          <a:bodyPr lIns="0" tIns="0" rIns="0" bIns="0" anchor="ctr" anchorCtr="0"/>
          <a:lstStyle>
            <a:lvl1pPr algn="r">
              <a:defRPr>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5D54FEFD-FEA6-C54C-872D-100D553F7F4F}"/>
              </a:ext>
            </a:extLst>
          </p:cNvPr>
          <p:cNvPicPr>
            <a:picLocks noChangeAspect="1"/>
          </p:cNvPicPr>
          <p:nvPr userDrawn="1"/>
        </p:nvPicPr>
        <p:blipFill>
          <a:blip r:embed="rId2"/>
          <a:srcRect/>
          <a:stretch/>
        </p:blipFill>
        <p:spPr>
          <a:xfrm>
            <a:off x="9692640" y="5718030"/>
            <a:ext cx="1828800" cy="452283"/>
          </a:xfrm>
          <a:prstGeom prst="rect">
            <a:avLst/>
          </a:prstGeom>
        </p:spPr>
      </p:pic>
      <p:sp>
        <p:nvSpPr>
          <p:cNvPr id="8" name="Content Placeholder 2">
            <a:extLst>
              <a:ext uri="{FF2B5EF4-FFF2-40B4-BE49-F238E27FC236}">
                <a16:creationId xmlns:a16="http://schemas.microsoft.com/office/drawing/2014/main" id="{A2DEB12B-F660-CC45-B820-54393F226CA6}"/>
              </a:ext>
            </a:extLst>
          </p:cNvPr>
          <p:cNvSpPr>
            <a:spLocks noGrp="1"/>
          </p:cNvSpPr>
          <p:nvPr>
            <p:ph sz="half" idx="10"/>
          </p:nvPr>
        </p:nvSpPr>
        <p:spPr>
          <a:xfrm>
            <a:off x="6553200" y="1315528"/>
            <a:ext cx="5181600" cy="4226943"/>
          </a:xfrm>
          <a:prstGeom prst="rect">
            <a:avLst/>
          </a:prstGeom>
        </p:spPr>
        <p:txBody>
          <a:bodyPr lIns="457200" tIns="457200" rIns="457200" bIns="45720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93129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 2 Column Right Colou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3A002E-3B3D-6A4A-8E02-727F7B0508F9}"/>
              </a:ext>
            </a:extLst>
          </p:cNvPr>
          <p:cNvSpPr/>
          <p:nvPr userDrawn="1"/>
        </p:nvSpPr>
        <p:spPr>
          <a:xfrm>
            <a:off x="6092825" y="0"/>
            <a:ext cx="6099175" cy="6858000"/>
          </a:xfrm>
          <a:prstGeom prst="rect">
            <a:avLst/>
          </a:prstGeom>
          <a:solidFill>
            <a:srgbClr val="00A0DD"/>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a:p>
        </p:txBody>
      </p:sp>
      <p:sp>
        <p:nvSpPr>
          <p:cNvPr id="2" name="Title 1"/>
          <p:cNvSpPr>
            <a:spLocks noGrp="1"/>
          </p:cNvSpPr>
          <p:nvPr>
            <p:ph type="title"/>
          </p:nvPr>
        </p:nvSpPr>
        <p:spPr>
          <a:xfrm>
            <a:off x="6553200" y="457200"/>
            <a:ext cx="4091961" cy="5943600"/>
          </a:xfrm>
          <a:prstGeom prst="rect">
            <a:avLst/>
          </a:prstGeom>
        </p:spPr>
        <p:txBody>
          <a:bodyPr lIns="0" tIns="0" rIns="0" bIns="0" anchor="ctr"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2D0456B2-3338-C14A-955D-2F9CB11566CE}"/>
              </a:ext>
            </a:extLst>
          </p:cNvPr>
          <p:cNvPicPr>
            <a:picLocks noChangeAspect="1"/>
          </p:cNvPicPr>
          <p:nvPr userDrawn="1"/>
        </p:nvPicPr>
        <p:blipFill>
          <a:blip r:embed="rId2"/>
          <a:srcRect/>
          <a:stretch/>
        </p:blipFill>
        <p:spPr>
          <a:xfrm>
            <a:off x="9704730" y="5718030"/>
            <a:ext cx="1804620" cy="452283"/>
          </a:xfrm>
          <a:prstGeom prst="rect">
            <a:avLst/>
          </a:prstGeom>
        </p:spPr>
      </p:pic>
      <p:sp>
        <p:nvSpPr>
          <p:cNvPr id="7" name="Content Placeholder 2">
            <a:extLst>
              <a:ext uri="{FF2B5EF4-FFF2-40B4-BE49-F238E27FC236}">
                <a16:creationId xmlns:a16="http://schemas.microsoft.com/office/drawing/2014/main" id="{1BE85FA5-84E5-7049-9921-69F17669CDCE}"/>
              </a:ext>
            </a:extLst>
          </p:cNvPr>
          <p:cNvSpPr>
            <a:spLocks noGrp="1"/>
          </p:cNvSpPr>
          <p:nvPr>
            <p:ph sz="half" idx="1"/>
          </p:nvPr>
        </p:nvSpPr>
        <p:spPr>
          <a:xfrm>
            <a:off x="457200" y="457200"/>
            <a:ext cx="5180097" cy="5943600"/>
          </a:xfrm>
          <a:prstGeom prst="rect">
            <a:avLst/>
          </a:prstGeom>
        </p:spPr>
        <p:txBody>
          <a:bodyPr lIns="457200" tIns="457200" rIns="457200" bIns="45720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81594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2 Column Narrow Right Colou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57200"/>
            <a:ext cx="7248612" cy="5943600"/>
          </a:xfrm>
          <a:prstGeom prst="rect">
            <a:avLst/>
          </a:prstGeom>
        </p:spPr>
        <p:txBody>
          <a:bodyPr lIns="457200" tIns="0" rIns="0" bIns="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483A002E-3B3D-6A4A-8E02-727F7B0508F9}"/>
              </a:ext>
            </a:extLst>
          </p:cNvPr>
          <p:cNvSpPr/>
          <p:nvPr userDrawn="1"/>
        </p:nvSpPr>
        <p:spPr>
          <a:xfrm>
            <a:off x="8175099" y="0"/>
            <a:ext cx="4016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31937" y="457200"/>
            <a:ext cx="3090776" cy="5943600"/>
          </a:xfrm>
          <a:prstGeom prst="rect">
            <a:avLst/>
          </a:prstGeom>
        </p:spPr>
        <p:txBody>
          <a:bodyPr lIns="0" tIns="0" rIns="0" bIns="0" anchor="ctr"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6BE3B191-3B92-A945-AEF7-62389B6DF7F1}"/>
              </a:ext>
            </a:extLst>
          </p:cNvPr>
          <p:cNvPicPr>
            <a:picLocks noChangeAspect="1"/>
          </p:cNvPicPr>
          <p:nvPr userDrawn="1"/>
        </p:nvPicPr>
        <p:blipFill>
          <a:blip r:embed="rId2"/>
          <a:srcRect/>
          <a:stretch/>
        </p:blipFill>
        <p:spPr>
          <a:xfrm>
            <a:off x="9704730" y="5718030"/>
            <a:ext cx="1804620" cy="452283"/>
          </a:xfrm>
          <a:prstGeom prst="rect">
            <a:avLst/>
          </a:prstGeom>
        </p:spPr>
      </p:pic>
    </p:spTree>
    <p:extLst>
      <p:ext uri="{BB962C8B-B14F-4D97-AF65-F5344CB8AC3E}">
        <p14:creationId xmlns:p14="http://schemas.microsoft.com/office/powerpoint/2010/main" val="184862363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2 Column Narrow Left Colou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86188" y="1315527"/>
            <a:ext cx="7248612" cy="4226944"/>
          </a:xfrm>
          <a:prstGeom prst="rect">
            <a:avLst/>
          </a:prstGeom>
        </p:spPr>
        <p:txBody>
          <a:bodyPr lIns="0" tIns="0" rIns="457200" bIns="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483A002E-3B3D-6A4A-8E02-727F7B0508F9}"/>
              </a:ext>
            </a:extLst>
          </p:cNvPr>
          <p:cNvSpPr/>
          <p:nvPr userDrawn="1"/>
        </p:nvSpPr>
        <p:spPr>
          <a:xfrm>
            <a:off x="0" y="0"/>
            <a:ext cx="4016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838" y="457200"/>
            <a:ext cx="3090776" cy="5943600"/>
          </a:xfrm>
          <a:prstGeom prst="rect">
            <a:avLst/>
          </a:prstGeom>
        </p:spPr>
        <p:txBody>
          <a:bodyPr lIns="0" tIns="0" rIns="0" bIns="0" anchor="ctr" anchorCtr="0"/>
          <a:lstStyle>
            <a:lvl1pPr algn="r">
              <a:defRPr b="0" i="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73ABE0F7-B1AD-C54C-8CAD-0D70FC908B2F}"/>
              </a:ext>
            </a:extLst>
          </p:cNvPr>
          <p:cNvPicPr>
            <a:picLocks noChangeAspect="1"/>
          </p:cNvPicPr>
          <p:nvPr userDrawn="1"/>
        </p:nvPicPr>
        <p:blipFill>
          <a:blip r:embed="rId2"/>
          <a:srcRect/>
          <a:stretch/>
        </p:blipFill>
        <p:spPr>
          <a:xfrm>
            <a:off x="9692640" y="5718030"/>
            <a:ext cx="1828800" cy="452283"/>
          </a:xfrm>
          <a:prstGeom prst="rect">
            <a:avLst/>
          </a:prstGeom>
        </p:spPr>
      </p:pic>
    </p:spTree>
    <p:extLst>
      <p:ext uri="{BB962C8B-B14F-4D97-AF65-F5344CB8AC3E}">
        <p14:creationId xmlns:p14="http://schemas.microsoft.com/office/powerpoint/2010/main" val="92979955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2 Column Narrow Right Colou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3A002E-3B3D-6A4A-8E02-727F7B0508F9}"/>
              </a:ext>
            </a:extLst>
          </p:cNvPr>
          <p:cNvSpPr/>
          <p:nvPr userDrawn="1"/>
        </p:nvSpPr>
        <p:spPr>
          <a:xfrm>
            <a:off x="8175099" y="0"/>
            <a:ext cx="4016901" cy="6858000"/>
          </a:xfrm>
          <a:prstGeom prst="rect">
            <a:avLst/>
          </a:prstGeom>
          <a:solidFill>
            <a:srgbClr val="00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31937" y="457200"/>
            <a:ext cx="3090776" cy="5943600"/>
          </a:xfrm>
          <a:prstGeom prst="rect">
            <a:avLst/>
          </a:prstGeom>
        </p:spPr>
        <p:txBody>
          <a:bodyPr lIns="0" tIns="0" rIns="0" bIns="0" anchor="ctr"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DC2B654-6B99-C044-AF34-03C5C1C5BBE1}"/>
              </a:ext>
            </a:extLst>
          </p:cNvPr>
          <p:cNvPicPr>
            <a:picLocks noChangeAspect="1"/>
          </p:cNvPicPr>
          <p:nvPr userDrawn="1"/>
        </p:nvPicPr>
        <p:blipFill>
          <a:blip r:embed="rId2"/>
          <a:srcRect/>
          <a:stretch/>
        </p:blipFill>
        <p:spPr>
          <a:xfrm>
            <a:off x="9692640" y="5715000"/>
            <a:ext cx="1828800" cy="458343"/>
          </a:xfrm>
          <a:prstGeom prst="rect">
            <a:avLst/>
          </a:prstGeom>
        </p:spPr>
      </p:pic>
      <p:sp>
        <p:nvSpPr>
          <p:cNvPr id="6" name="Content Placeholder 2">
            <a:extLst>
              <a:ext uri="{FF2B5EF4-FFF2-40B4-BE49-F238E27FC236}">
                <a16:creationId xmlns:a16="http://schemas.microsoft.com/office/drawing/2014/main" id="{0DD0D222-3570-594E-99DA-F9BA79A105D5}"/>
              </a:ext>
            </a:extLst>
          </p:cNvPr>
          <p:cNvSpPr>
            <a:spLocks noGrp="1"/>
          </p:cNvSpPr>
          <p:nvPr>
            <p:ph sz="half" idx="10"/>
          </p:nvPr>
        </p:nvSpPr>
        <p:spPr>
          <a:xfrm>
            <a:off x="469287" y="1315527"/>
            <a:ext cx="7248612" cy="4226944"/>
          </a:xfrm>
          <a:prstGeom prst="rect">
            <a:avLst/>
          </a:prstGeom>
        </p:spPr>
        <p:txBody>
          <a:bodyPr lIns="0" tIns="0" rIns="457200" bIns="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00065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 2 Column Narrow Left Colou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3A002E-3B3D-6A4A-8E02-727F7B0508F9}"/>
              </a:ext>
            </a:extLst>
          </p:cNvPr>
          <p:cNvSpPr/>
          <p:nvPr userDrawn="1"/>
        </p:nvSpPr>
        <p:spPr>
          <a:xfrm>
            <a:off x="0" y="0"/>
            <a:ext cx="4016901" cy="6858000"/>
          </a:xfrm>
          <a:prstGeom prst="rect">
            <a:avLst/>
          </a:prstGeom>
          <a:solidFill>
            <a:srgbClr val="00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838" y="457200"/>
            <a:ext cx="3090776" cy="5943600"/>
          </a:xfrm>
          <a:prstGeom prst="rect">
            <a:avLst/>
          </a:prstGeom>
        </p:spPr>
        <p:txBody>
          <a:bodyPr lIns="0" tIns="0" rIns="0" bIns="0" anchor="ctr" anchorCtr="0"/>
          <a:lstStyle>
            <a:lvl1pPr algn="r">
              <a:defRPr>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B7FC9FA-67F0-BB4E-A7BB-7FAB2365EAB4}"/>
              </a:ext>
            </a:extLst>
          </p:cNvPr>
          <p:cNvPicPr>
            <a:picLocks noChangeAspect="1"/>
          </p:cNvPicPr>
          <p:nvPr userDrawn="1"/>
        </p:nvPicPr>
        <p:blipFill>
          <a:blip r:embed="rId2"/>
          <a:srcRect/>
          <a:stretch/>
        </p:blipFill>
        <p:spPr>
          <a:xfrm>
            <a:off x="9692640" y="5718030"/>
            <a:ext cx="1828800" cy="452283"/>
          </a:xfrm>
          <a:prstGeom prst="rect">
            <a:avLst/>
          </a:prstGeom>
        </p:spPr>
      </p:pic>
      <p:sp>
        <p:nvSpPr>
          <p:cNvPr id="6" name="Content Placeholder 2">
            <a:extLst>
              <a:ext uri="{FF2B5EF4-FFF2-40B4-BE49-F238E27FC236}">
                <a16:creationId xmlns:a16="http://schemas.microsoft.com/office/drawing/2014/main" id="{07D047B6-209C-2A4B-B170-DCA5FCCC41AD}"/>
              </a:ext>
            </a:extLst>
          </p:cNvPr>
          <p:cNvSpPr>
            <a:spLocks noGrp="1"/>
          </p:cNvSpPr>
          <p:nvPr>
            <p:ph sz="half" idx="1"/>
          </p:nvPr>
        </p:nvSpPr>
        <p:spPr>
          <a:xfrm>
            <a:off x="4486188" y="1315527"/>
            <a:ext cx="7248612" cy="4226944"/>
          </a:xfrm>
          <a:prstGeom prst="rect">
            <a:avLst/>
          </a:prstGeom>
        </p:spPr>
        <p:txBody>
          <a:bodyPr lIns="0" tIns="0" rIns="457200" bIns="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9514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288" userDrawn="1">
          <p15:clr>
            <a:srgbClr val="FBAE40"/>
          </p15:clr>
        </p15:guide>
        <p15:guide id="4"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3A92381-0210-F94E-83DD-8E8EEE6EBFC6}"/>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9263270" y="575241"/>
            <a:ext cx="2307672" cy="769224"/>
          </a:xfrm>
          <a:prstGeom prst="rect">
            <a:avLst/>
          </a:prstGeom>
        </p:spPr>
      </p:pic>
    </p:spTree>
    <p:extLst>
      <p:ext uri="{BB962C8B-B14F-4D97-AF65-F5344CB8AC3E}">
        <p14:creationId xmlns:p14="http://schemas.microsoft.com/office/powerpoint/2010/main" val="1140018272"/>
      </p:ext>
    </p:extLst>
  </p:cSld>
  <p:clrMap bg1="lt1" tx1="dk1" bg2="lt2" tx2="dk2" accent1="accent1" accent2="accent2" accent3="accent3" accent4="accent4" accent5="accent5" accent6="accent6" hlink="hlink" folHlink="folHlink"/>
  <p:sldLayoutIdLst>
    <p:sldLayoutId id="2147483876" r:id="rId1"/>
    <p:sldLayoutId id="2147483879" r:id="rId2"/>
    <p:sldLayoutId id="2147483902" r:id="rId3"/>
    <p:sldLayoutId id="2147483909" r:id="rId4"/>
    <p:sldLayoutId id="2147483910" r:id="rId5"/>
    <p:sldLayoutId id="2147483905" r:id="rId6"/>
    <p:sldLayoutId id="2147483906" r:id="rId7"/>
    <p:sldLayoutId id="2147483911" r:id="rId8"/>
    <p:sldLayoutId id="2147483912" r:id="rId9"/>
    <p:sldLayoutId id="2147483893" r:id="rId10"/>
    <p:sldLayoutId id="2147483917" r:id="rId11"/>
    <p:sldLayoutId id="2147483895" r:id="rId12"/>
    <p:sldLayoutId id="2147483894" r:id="rId13"/>
    <p:sldLayoutId id="2147483896" r:id="rId14"/>
    <p:sldLayoutId id="2147483897" r:id="rId15"/>
    <p:sldLayoutId id="2147483898" r:id="rId16"/>
    <p:sldLayoutId id="2147483900" r:id="rId17"/>
    <p:sldLayoutId id="2147483901" r:id="rId18"/>
    <p:sldLayoutId id="2147483878" r:id="rId19"/>
    <p:sldLayoutId id="2147483913" r:id="rId20"/>
    <p:sldLayoutId id="2147483914" r:id="rId21"/>
    <p:sldLayoutId id="2147483915" r:id="rId22"/>
    <p:sldLayoutId id="2147483877" r:id="rId23"/>
    <p:sldLayoutId id="2147483903" r:id="rId24"/>
    <p:sldLayoutId id="2147483882" r:id="rId25"/>
    <p:sldLayoutId id="2147483880" r:id="rId26"/>
    <p:sldLayoutId id="2147483890" r:id="rId27"/>
    <p:sldLayoutId id="2147483907" r:id="rId28"/>
    <p:sldLayoutId id="2147483904" r:id="rId29"/>
    <p:sldLayoutId id="2147483908" r:id="rId30"/>
    <p:sldLayoutId id="2147483916" r:id="rId31"/>
    <p:sldLayoutId id="2147483918" r:id="rId32"/>
  </p:sldLayoutIdLst>
  <p:hf sldNum="0" hdr="0" ftr="0" dt="0"/>
  <p:txStyles>
    <p:titleStyle>
      <a:lvl1pPr algn="l" defTabSz="457200" rtl="0" eaLnBrk="1" latinLnBrk="0" hangingPunct="1">
        <a:spcBef>
          <a:spcPct val="0"/>
        </a:spcBef>
        <a:buNone/>
        <a:defRPr sz="3600" b="0" i="0" kern="1200">
          <a:solidFill>
            <a:schemeClr val="tx1"/>
          </a:solidFill>
          <a:latin typeface="Calibri Light" panose="020F0302020204030204" pitchFamily="34" charset="0"/>
          <a:ea typeface="+mj-ea"/>
          <a:cs typeface="Calibri Light" panose="020F03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Tx/>
        <a:buNone/>
        <a:defRPr sz="1800" b="0" i="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Kpk74tkxyxs?feature=oembed"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413C-6C04-0340-9A95-87E3870FE204}"/>
              </a:ext>
            </a:extLst>
          </p:cNvPr>
          <p:cNvSpPr>
            <a:spLocks noGrp="1"/>
          </p:cNvSpPr>
          <p:nvPr>
            <p:ph type="ctrTitle"/>
          </p:nvPr>
        </p:nvSpPr>
        <p:spPr>
          <a:xfrm>
            <a:off x="548640" y="1773454"/>
            <a:ext cx="11094936" cy="1830981"/>
          </a:xfrm>
        </p:spPr>
        <p:txBody>
          <a:bodyPr/>
          <a:lstStyle/>
          <a:p>
            <a:r>
              <a:rPr lang="en-US" sz="3200">
                <a:latin typeface="Calibri Light"/>
                <a:cs typeface="Calibri Light"/>
              </a:rPr>
              <a:t>Reporting on Student Learning is Changing</a:t>
            </a:r>
            <a:br>
              <a:rPr lang="en-US">
                <a:latin typeface="Calibri Light"/>
                <a:cs typeface="Calibri Light"/>
              </a:rPr>
            </a:br>
            <a:r>
              <a:rPr lang="en-US">
                <a:latin typeface="Calibri Light"/>
                <a:cs typeface="Calibri Light"/>
              </a:rPr>
              <a:t>Moving Learning Forward Together:</a:t>
            </a:r>
            <a:br>
              <a:rPr lang="en-US">
                <a:latin typeface="Calibri Light"/>
                <a:cs typeface="Calibri Light"/>
              </a:rPr>
            </a:br>
            <a:r>
              <a:rPr lang="en-US" sz="3200">
                <a:latin typeface="Calibri Light"/>
                <a:cs typeface="Calibri Light"/>
              </a:rPr>
              <a:t>Information for Families </a:t>
            </a:r>
          </a:p>
        </p:txBody>
      </p:sp>
      <p:sp>
        <p:nvSpPr>
          <p:cNvPr id="3" name="Subtitle 2">
            <a:extLst>
              <a:ext uri="{FF2B5EF4-FFF2-40B4-BE49-F238E27FC236}">
                <a16:creationId xmlns:a16="http://schemas.microsoft.com/office/drawing/2014/main" id="{EBF806C0-95ED-0646-A625-5BE10ADC0FA8}"/>
              </a:ext>
            </a:extLst>
          </p:cNvPr>
          <p:cNvSpPr>
            <a:spLocks noGrp="1"/>
          </p:cNvSpPr>
          <p:nvPr>
            <p:ph type="subTitle" idx="1"/>
          </p:nvPr>
        </p:nvSpPr>
        <p:spPr>
          <a:xfrm>
            <a:off x="546477" y="4396916"/>
            <a:ext cx="9022079" cy="369332"/>
          </a:xfrm>
        </p:spPr>
        <p:txBody>
          <a:bodyPr/>
          <a:lstStyle/>
          <a:p>
            <a:r>
              <a:rPr lang="en-US">
                <a:latin typeface="Calibri"/>
                <a:cs typeface="Calibri"/>
              </a:rPr>
              <a:t>Fall 2022</a:t>
            </a:r>
            <a:endParaRPr lang="en-US"/>
          </a:p>
        </p:txBody>
      </p:sp>
    </p:spTree>
    <p:extLst>
      <p:ext uri="{BB962C8B-B14F-4D97-AF65-F5344CB8AC3E}">
        <p14:creationId xmlns:p14="http://schemas.microsoft.com/office/powerpoint/2010/main" val="27599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8C0F7B-4C70-8169-3567-1AC99E8DE075}"/>
              </a:ext>
            </a:extLst>
          </p:cNvPr>
          <p:cNvSpPr>
            <a:spLocks noGrp="1"/>
          </p:cNvSpPr>
          <p:nvPr>
            <p:ph sz="half" idx="1"/>
          </p:nvPr>
        </p:nvSpPr>
        <p:spPr>
          <a:xfrm>
            <a:off x="604684" y="2003786"/>
            <a:ext cx="5181600" cy="4226943"/>
          </a:xfrm>
        </p:spPr>
        <p:txBody>
          <a:bodyPr lIns="0" tIns="0" rIns="0" bIns="0" anchor="t">
            <a:normAutofit/>
          </a:bodyPr>
          <a:lstStyle/>
          <a:p>
            <a:pPr marL="285750" indent="-285750">
              <a:buFont typeface="Courier New"/>
              <a:buChar char="o"/>
            </a:pPr>
            <a:r>
              <a:rPr lang="en-US" sz="2000" dirty="0">
                <a:solidFill>
                  <a:schemeClr val="bg1"/>
                </a:solidFill>
                <a:latin typeface="Calibri"/>
                <a:cs typeface="Calibri"/>
              </a:rPr>
              <a:t>Timely and responsive feedback to families throughout the school year</a:t>
            </a:r>
          </a:p>
          <a:p>
            <a:pPr marL="285750" indent="-285750">
              <a:buFont typeface="Courier New"/>
              <a:buChar char="o"/>
            </a:pPr>
            <a:r>
              <a:rPr lang="en-US" sz="2000" dirty="0">
                <a:solidFill>
                  <a:schemeClr val="bg1"/>
                </a:solidFill>
                <a:latin typeface="Calibri"/>
                <a:cs typeface="Calibri"/>
              </a:rPr>
              <a:t>5 communications of student learning </a:t>
            </a:r>
          </a:p>
          <a:p>
            <a:pPr marL="742950" lvl="1" indent="-285750">
              <a:buFont typeface="Courier New"/>
              <a:buChar char="o"/>
            </a:pPr>
            <a:r>
              <a:rPr lang="en-US" sz="2000" dirty="0">
                <a:solidFill>
                  <a:schemeClr val="bg1"/>
                </a:solidFill>
                <a:latin typeface="Calibri"/>
                <a:cs typeface="Calibri"/>
              </a:rPr>
              <a:t>3 written updates</a:t>
            </a:r>
          </a:p>
          <a:p>
            <a:pPr marL="742950" lvl="1" indent="-285750">
              <a:buFont typeface="Courier New"/>
              <a:buChar char="o"/>
            </a:pPr>
            <a:r>
              <a:rPr lang="en-US" sz="2000" dirty="0">
                <a:solidFill>
                  <a:schemeClr val="bg1"/>
                </a:solidFill>
                <a:latin typeface="Calibri"/>
                <a:cs typeface="Calibri"/>
              </a:rPr>
              <a:t>2 conferences</a:t>
            </a:r>
            <a:endParaRPr lang="en-US" sz="2000" dirty="0">
              <a:solidFill>
                <a:schemeClr val="bg1"/>
              </a:solidFill>
            </a:endParaRPr>
          </a:p>
          <a:p>
            <a:pPr marL="285750" indent="-285750">
              <a:buFont typeface="Courier New"/>
              <a:buChar char="o"/>
            </a:pPr>
            <a:r>
              <a:rPr lang="en-US" sz="2000" dirty="0">
                <a:solidFill>
                  <a:schemeClr val="bg1"/>
                </a:solidFill>
                <a:latin typeface="Calibri"/>
                <a:cs typeface="Calibri"/>
              </a:rPr>
              <a:t>Written descriptive feedback </a:t>
            </a:r>
            <a:endParaRPr lang="en-US" sz="2000" dirty="0">
              <a:solidFill>
                <a:schemeClr val="bg1"/>
              </a:solidFill>
            </a:endParaRPr>
          </a:p>
          <a:p>
            <a:pPr marL="285750" indent="-285750">
              <a:buFont typeface="Courier New"/>
              <a:buChar char="o"/>
            </a:pPr>
            <a:r>
              <a:rPr lang="en-US" sz="2000" dirty="0">
                <a:solidFill>
                  <a:schemeClr val="bg1"/>
                </a:solidFill>
                <a:latin typeface="Calibri"/>
                <a:cs typeface="Calibri"/>
              </a:rPr>
              <a:t>Letter grades and percentages for grades 10-12</a:t>
            </a:r>
            <a:endParaRPr lang="en-US" sz="2000" dirty="0">
              <a:solidFill>
                <a:schemeClr val="bg1"/>
              </a:solidFill>
            </a:endParaRPr>
          </a:p>
          <a:p>
            <a:pPr marL="742950" lvl="1" indent="-285750">
              <a:buFont typeface="Courier New"/>
              <a:buChar char="o"/>
            </a:pPr>
            <a:endParaRPr lang="en-US"/>
          </a:p>
          <a:p>
            <a:pPr lvl="1"/>
            <a:endParaRPr lang="en-US"/>
          </a:p>
        </p:txBody>
      </p:sp>
      <p:sp>
        <p:nvSpPr>
          <p:cNvPr id="4" name="Text Placeholder 3">
            <a:extLst>
              <a:ext uri="{FF2B5EF4-FFF2-40B4-BE49-F238E27FC236}">
                <a16:creationId xmlns:a16="http://schemas.microsoft.com/office/drawing/2014/main" id="{61DC797E-E3FE-8922-EBDD-6F9B9C62D95E}"/>
              </a:ext>
            </a:extLst>
          </p:cNvPr>
          <p:cNvSpPr>
            <a:spLocks noGrp="1"/>
          </p:cNvSpPr>
          <p:nvPr>
            <p:ph type="body" idx="4294967295"/>
          </p:nvPr>
        </p:nvSpPr>
        <p:spPr>
          <a:xfrm>
            <a:off x="602226" y="909638"/>
            <a:ext cx="5053013" cy="457200"/>
          </a:xfrm>
          <a:prstGeom prst="rect">
            <a:avLst/>
          </a:prstGeom>
        </p:spPr>
        <p:txBody>
          <a:bodyPr lIns="91440" tIns="45720" rIns="91440" bIns="45720" anchor="t"/>
          <a:lstStyle/>
          <a:p>
            <a:r>
              <a:rPr lang="en-US" sz="4000" b="1">
                <a:solidFill>
                  <a:schemeClr val="bg1"/>
                </a:solidFill>
                <a:latin typeface="Calibri"/>
                <a:cs typeface="Calibri"/>
              </a:rPr>
              <a:t>What's the same?</a:t>
            </a:r>
            <a:endParaRPr lang="en-US" sz="4000" b="1">
              <a:solidFill>
                <a:schemeClr val="bg1"/>
              </a:solidFill>
            </a:endParaRPr>
          </a:p>
        </p:txBody>
      </p:sp>
      <p:sp>
        <p:nvSpPr>
          <p:cNvPr id="6" name="Text Placeholder 5">
            <a:extLst>
              <a:ext uri="{FF2B5EF4-FFF2-40B4-BE49-F238E27FC236}">
                <a16:creationId xmlns:a16="http://schemas.microsoft.com/office/drawing/2014/main" id="{1E4AEB90-1F02-E909-A277-06CADF10D6D2}"/>
              </a:ext>
            </a:extLst>
          </p:cNvPr>
          <p:cNvSpPr>
            <a:spLocks noGrp="1"/>
          </p:cNvSpPr>
          <p:nvPr>
            <p:ph type="body" idx="4294967295"/>
          </p:nvPr>
        </p:nvSpPr>
        <p:spPr>
          <a:xfrm>
            <a:off x="6745698" y="909638"/>
            <a:ext cx="5053012" cy="457200"/>
          </a:xfrm>
          <a:prstGeom prst="rect">
            <a:avLst/>
          </a:prstGeom>
        </p:spPr>
        <p:txBody>
          <a:bodyPr lIns="91440" tIns="45720" rIns="91440" bIns="45720" anchor="t"/>
          <a:lstStyle/>
          <a:p>
            <a:r>
              <a:rPr lang="en-US" sz="4000" b="1" dirty="0">
                <a:latin typeface="Calibri"/>
                <a:cs typeface="Calibri"/>
              </a:rPr>
              <a:t>What's</a:t>
            </a:r>
            <a:r>
              <a:rPr lang="en-US" sz="4000" dirty="0">
                <a:latin typeface="Calibri"/>
                <a:cs typeface="Calibri"/>
              </a:rPr>
              <a:t> </a:t>
            </a:r>
            <a:r>
              <a:rPr lang="en-US" sz="4000" b="1" dirty="0">
                <a:latin typeface="Calibri"/>
                <a:cs typeface="Calibri"/>
              </a:rPr>
              <a:t>new?</a:t>
            </a:r>
            <a:endParaRPr lang="en-US" sz="4000" b="1"/>
          </a:p>
        </p:txBody>
      </p:sp>
      <p:sp>
        <p:nvSpPr>
          <p:cNvPr id="7" name="Content Placeholder 6">
            <a:extLst>
              <a:ext uri="{FF2B5EF4-FFF2-40B4-BE49-F238E27FC236}">
                <a16:creationId xmlns:a16="http://schemas.microsoft.com/office/drawing/2014/main" id="{A349DD52-4582-59B9-9A64-A14B09D5B607}"/>
              </a:ext>
            </a:extLst>
          </p:cNvPr>
          <p:cNvSpPr>
            <a:spLocks noGrp="1"/>
          </p:cNvSpPr>
          <p:nvPr>
            <p:ph sz="half" idx="4294967295"/>
          </p:nvPr>
        </p:nvSpPr>
        <p:spPr>
          <a:xfrm>
            <a:off x="6471214" y="1999994"/>
            <a:ext cx="5180012" cy="3770312"/>
          </a:xfrm>
          <a:prstGeom prst="rect">
            <a:avLst/>
          </a:prstGeom>
        </p:spPr>
        <p:txBody>
          <a:bodyPr lIns="0" tIns="0" rIns="0" bIns="0" anchor="t">
            <a:noAutofit/>
          </a:bodyPr>
          <a:lstStyle/>
          <a:p>
            <a:pPr marL="285750" indent="-285750">
              <a:buFont typeface="Courier New"/>
              <a:buChar char="o"/>
            </a:pPr>
            <a:r>
              <a:rPr lang="en-US" sz="2000">
                <a:latin typeface="Calibri"/>
                <a:cs typeface="Calibri"/>
              </a:rPr>
              <a:t>Student reporting practices that align with BC's curriculum and provincial assessment system</a:t>
            </a:r>
          </a:p>
          <a:p>
            <a:pPr marL="285750" indent="-285750">
              <a:buFont typeface="Courier New"/>
              <a:buChar char="o"/>
            </a:pPr>
            <a:r>
              <a:rPr lang="en-US" sz="2000">
                <a:latin typeface="Calibri"/>
                <a:cs typeface="Calibri"/>
              </a:rPr>
              <a:t>Provincial proficiency scale at grades K-9</a:t>
            </a:r>
          </a:p>
          <a:p>
            <a:pPr marL="285750" indent="-285750">
              <a:buFont typeface="Courier New"/>
              <a:buChar char="o"/>
            </a:pPr>
            <a:r>
              <a:rPr lang="en-US" sz="2000">
                <a:latin typeface="Calibri"/>
                <a:cs typeface="Calibri"/>
              </a:rPr>
              <a:t>Student self-assessment of Core Competency and goal setting at all grades</a:t>
            </a:r>
          </a:p>
          <a:p>
            <a:pPr marL="285750" indent="-285750">
              <a:buFont typeface="Courier New"/>
              <a:buChar char="o"/>
            </a:pPr>
            <a:r>
              <a:rPr lang="en-US" sz="2000">
                <a:latin typeface="Calibri"/>
                <a:cs typeface="Calibri"/>
              </a:rPr>
              <a:t>All learners, including students with a disability or diverse ability, will receive regular communications of student learning in the same way as their peers in any other program </a:t>
            </a:r>
            <a:endParaRPr lang="en-US" sz="2000"/>
          </a:p>
        </p:txBody>
      </p:sp>
    </p:spTree>
    <p:extLst>
      <p:ext uri="{BB962C8B-B14F-4D97-AF65-F5344CB8AC3E}">
        <p14:creationId xmlns:p14="http://schemas.microsoft.com/office/powerpoint/2010/main" val="159039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994858-01FD-DFA5-0AB9-142C51399936}"/>
              </a:ext>
            </a:extLst>
          </p:cNvPr>
          <p:cNvSpPr>
            <a:spLocks noGrp="1"/>
          </p:cNvSpPr>
          <p:nvPr>
            <p:ph sz="half" idx="1"/>
          </p:nvPr>
        </p:nvSpPr>
        <p:spPr>
          <a:xfrm>
            <a:off x="4426188" y="727527"/>
            <a:ext cx="7447394" cy="4886944"/>
          </a:xfrm>
        </p:spPr>
        <p:txBody>
          <a:bodyPr>
            <a:normAutofit/>
          </a:bodyPr>
          <a:lstStyle/>
          <a:p>
            <a:pPr marL="457200" indent="-457200">
              <a:buFont typeface="Arial" panose="020B0604020202020204" pitchFamily="34" charset="0"/>
              <a:buChar char="•"/>
            </a:pPr>
            <a:r>
              <a:rPr lang="en-US" sz="3200">
                <a:latin typeface="Calibri"/>
                <a:cs typeface="Calibri"/>
              </a:rPr>
              <a:t>Portfolios continue to be used for Core Competencies</a:t>
            </a:r>
            <a:endParaRPr lang="en-US"/>
          </a:p>
          <a:p>
            <a:pPr algn="ctr"/>
            <a:r>
              <a:rPr lang="en-US" sz="3200">
                <a:latin typeface="Calibri"/>
                <a:cs typeface="Calibri"/>
              </a:rPr>
              <a:t>AND</a:t>
            </a:r>
          </a:p>
          <a:p>
            <a:pPr marL="457200" indent="-457200">
              <a:buFont typeface="Arial" panose="020B0604020202020204" pitchFamily="34" charset="0"/>
              <a:buChar char="•"/>
            </a:pPr>
            <a:r>
              <a:rPr lang="en-US" sz="3200">
                <a:latin typeface="Calibri"/>
                <a:cs typeface="Calibri"/>
              </a:rPr>
              <a:t>Digital portfolios can continue to be used:</a:t>
            </a:r>
            <a:endParaRPr lang="en-US" sz="3200"/>
          </a:p>
          <a:p>
            <a:pPr marL="914400" lvl="1">
              <a:buFont typeface="Arial"/>
              <a:buChar char="•"/>
            </a:pPr>
            <a:r>
              <a:rPr lang="en-US" sz="3000">
                <a:latin typeface="Calibri"/>
                <a:cs typeface="Calibri"/>
              </a:rPr>
              <a:t>To document student learning</a:t>
            </a:r>
            <a:endParaRPr lang="en-US" sz="3000"/>
          </a:p>
          <a:p>
            <a:pPr marL="914400" lvl="1">
              <a:buFont typeface="Arial"/>
              <a:buChar char="•"/>
            </a:pPr>
            <a:r>
              <a:rPr lang="en-US" sz="3000">
                <a:latin typeface="Calibri"/>
                <a:cs typeface="Calibri"/>
              </a:rPr>
              <a:t>As a vehicle for formative assessment</a:t>
            </a:r>
            <a:endParaRPr lang="en-US" sz="3000"/>
          </a:p>
          <a:p>
            <a:pPr marL="914400" lvl="1">
              <a:buFont typeface="Arial"/>
              <a:buChar char="•"/>
            </a:pPr>
            <a:r>
              <a:rPr lang="en-US" sz="3000">
                <a:latin typeface="Calibri"/>
                <a:cs typeface="Calibri"/>
              </a:rPr>
              <a:t>As a window into learning</a:t>
            </a:r>
            <a:endParaRPr lang="en-US" sz="3000"/>
          </a:p>
        </p:txBody>
      </p:sp>
      <p:sp>
        <p:nvSpPr>
          <p:cNvPr id="3" name="Title 2">
            <a:extLst>
              <a:ext uri="{FF2B5EF4-FFF2-40B4-BE49-F238E27FC236}">
                <a16:creationId xmlns:a16="http://schemas.microsoft.com/office/drawing/2014/main" id="{DDF09F9F-9E71-DF40-C4C8-724AD3878F5E}"/>
              </a:ext>
            </a:extLst>
          </p:cNvPr>
          <p:cNvSpPr>
            <a:spLocks noGrp="1"/>
          </p:cNvSpPr>
          <p:nvPr>
            <p:ph type="title"/>
          </p:nvPr>
        </p:nvSpPr>
        <p:spPr>
          <a:xfrm>
            <a:off x="506534" y="341243"/>
            <a:ext cx="3090776" cy="5943600"/>
          </a:xfrm>
        </p:spPr>
        <p:txBody>
          <a:bodyPr/>
          <a:lstStyle/>
          <a:p>
            <a:pPr algn="ctr"/>
            <a:r>
              <a:rPr lang="en-US" err="1">
                <a:latin typeface="Calibri Light"/>
                <a:cs typeface="Calibri Light"/>
              </a:rPr>
              <a:t>Eportfolios</a:t>
            </a:r>
            <a:r>
              <a:rPr lang="en-US">
                <a:latin typeface="Calibri Light"/>
                <a:cs typeface="Calibri Light"/>
              </a:rPr>
              <a:t> continue to be valuable tools for student learning</a:t>
            </a:r>
            <a:br>
              <a:rPr lang="en-US">
                <a:latin typeface="Calibri Light"/>
                <a:cs typeface="Calibri Light"/>
              </a:rPr>
            </a:br>
            <a:br>
              <a:rPr lang="en-US">
                <a:latin typeface="Calibri Light"/>
                <a:cs typeface="Calibri Light"/>
              </a:rPr>
            </a:br>
            <a:br>
              <a:rPr lang="en-US">
                <a:latin typeface="Calibri Light"/>
                <a:cs typeface="Calibri Light"/>
              </a:rPr>
            </a:br>
            <a:br>
              <a:rPr lang="en-US">
                <a:latin typeface="Calibri Light"/>
                <a:cs typeface="Calibri Light"/>
              </a:rPr>
            </a:br>
            <a:r>
              <a:rPr lang="en-US">
                <a:latin typeface="Calibri Light"/>
                <a:cs typeface="Calibri Light"/>
              </a:rPr>
              <a:t> </a:t>
            </a:r>
            <a:endParaRPr lang="en-US"/>
          </a:p>
        </p:txBody>
      </p:sp>
      <p:pic>
        <p:nvPicPr>
          <p:cNvPr id="4" name="Graphic 4" descr="Laptop with solid fill">
            <a:extLst>
              <a:ext uri="{FF2B5EF4-FFF2-40B4-BE49-F238E27FC236}">
                <a16:creationId xmlns:a16="http://schemas.microsoft.com/office/drawing/2014/main" id="{EA9CF98C-A34E-1BC1-F1F4-0B39C0A7BC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934" y="4129156"/>
            <a:ext cx="2007704" cy="2007704"/>
          </a:xfrm>
          <a:prstGeom prst="rect">
            <a:avLst/>
          </a:prstGeom>
        </p:spPr>
      </p:pic>
    </p:spTree>
    <p:extLst>
      <p:ext uri="{BB962C8B-B14F-4D97-AF65-F5344CB8AC3E}">
        <p14:creationId xmlns:p14="http://schemas.microsoft.com/office/powerpoint/2010/main" val="148183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2744E-81B9-F0EC-97E9-FC3070A097C5}"/>
              </a:ext>
            </a:extLst>
          </p:cNvPr>
          <p:cNvSpPr>
            <a:spLocks noGrp="1"/>
          </p:cNvSpPr>
          <p:nvPr>
            <p:ph sz="half" idx="1"/>
          </p:nvPr>
        </p:nvSpPr>
        <p:spPr>
          <a:xfrm>
            <a:off x="5889523" y="1315528"/>
            <a:ext cx="6386051" cy="4226943"/>
          </a:xfrm>
        </p:spPr>
        <p:txBody>
          <a:bodyPr>
            <a:normAutofit/>
          </a:bodyPr>
          <a:lstStyle/>
          <a:p>
            <a:pPr lvl="1"/>
            <a:r>
              <a:rPr lang="en-US" sz="3600">
                <a:latin typeface="Calibri"/>
                <a:cs typeface="Calibri"/>
              </a:rPr>
              <a:t>" The partnership of student, family, and school creates a bridge of support that helps our children be successful in their learning.” </a:t>
            </a:r>
            <a:endParaRPr lang="en-US"/>
          </a:p>
          <a:p>
            <a:endParaRPr lang="en-US"/>
          </a:p>
        </p:txBody>
      </p:sp>
      <p:sp>
        <p:nvSpPr>
          <p:cNvPr id="7" name="Rectangle 6">
            <a:extLst>
              <a:ext uri="{FF2B5EF4-FFF2-40B4-BE49-F238E27FC236}">
                <a16:creationId xmlns:a16="http://schemas.microsoft.com/office/drawing/2014/main" id="{F41D49A8-0B2F-C855-DDD9-94236DD23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9" name="Straight Connector 8">
            <a:extLst>
              <a:ext uri="{FF2B5EF4-FFF2-40B4-BE49-F238E27FC236}">
                <a16:creationId xmlns:a16="http://schemas.microsoft.com/office/drawing/2014/main" id="{15B86604-68A8-B63E-2488-C02C7F7AD6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C75084D-B09B-0CCA-724A-0C3F408FDD59}"/>
              </a:ext>
            </a:extLst>
          </p:cNvPr>
          <p:cNvSpPr/>
          <p:nvPr/>
        </p:nvSpPr>
        <p:spPr>
          <a:xfrm>
            <a:off x="990765" y="937537"/>
            <a:ext cx="4114027" cy="4114027"/>
          </a:xfrm>
          <a:prstGeom prst="ellipse">
            <a:avLst/>
          </a:prstGeom>
          <a:solidFill>
            <a:srgbClr val="027FA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CA20D609-9542-DB9B-432B-8B40571271ED}"/>
              </a:ext>
            </a:extLst>
          </p:cNvPr>
          <p:cNvSpPr/>
          <p:nvPr/>
        </p:nvSpPr>
        <p:spPr>
          <a:xfrm>
            <a:off x="1633004" y="1562584"/>
            <a:ext cx="2840223" cy="2853643"/>
          </a:xfrm>
          <a:prstGeom prst="ellipse">
            <a:avLst/>
          </a:prstGeom>
          <a:solidFill>
            <a:srgbClr val="009A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7">
            <a:extLst>
              <a:ext uri="{FF2B5EF4-FFF2-40B4-BE49-F238E27FC236}">
                <a16:creationId xmlns:a16="http://schemas.microsoft.com/office/drawing/2014/main" id="{B7D49FEE-EB22-919B-99B6-53BBD4916296}"/>
              </a:ext>
            </a:extLst>
          </p:cNvPr>
          <p:cNvSpPr txBox="1"/>
          <p:nvPr/>
        </p:nvSpPr>
        <p:spPr>
          <a:xfrm>
            <a:off x="2338769" y="1787414"/>
            <a:ext cx="1580149" cy="3793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bg1"/>
                </a:solidFill>
              </a:rPr>
              <a:t>Teachers</a:t>
            </a:r>
          </a:p>
        </p:txBody>
      </p:sp>
      <p:sp>
        <p:nvSpPr>
          <p:cNvPr id="17" name="TextBox 8">
            <a:extLst>
              <a:ext uri="{FF2B5EF4-FFF2-40B4-BE49-F238E27FC236}">
                <a16:creationId xmlns:a16="http://schemas.microsoft.com/office/drawing/2014/main" id="{13E08695-98AD-BE38-9F15-BC273CA058EF}"/>
              </a:ext>
            </a:extLst>
          </p:cNvPr>
          <p:cNvSpPr txBox="1"/>
          <p:nvPr/>
        </p:nvSpPr>
        <p:spPr>
          <a:xfrm>
            <a:off x="2328588" y="3902514"/>
            <a:ext cx="1580149" cy="3793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bg1"/>
                </a:solidFill>
              </a:rPr>
              <a:t>Peers</a:t>
            </a:r>
          </a:p>
        </p:txBody>
      </p:sp>
      <p:sp>
        <p:nvSpPr>
          <p:cNvPr id="19" name="TextBox 9">
            <a:extLst>
              <a:ext uri="{FF2B5EF4-FFF2-40B4-BE49-F238E27FC236}">
                <a16:creationId xmlns:a16="http://schemas.microsoft.com/office/drawing/2014/main" id="{EC12D700-57D3-B31D-449E-0AE7883F8493}"/>
              </a:ext>
            </a:extLst>
          </p:cNvPr>
          <p:cNvSpPr txBox="1"/>
          <p:nvPr/>
        </p:nvSpPr>
        <p:spPr>
          <a:xfrm>
            <a:off x="1385870" y="2862893"/>
            <a:ext cx="1149016"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rPr>
              <a:t>SBT</a:t>
            </a:r>
          </a:p>
        </p:txBody>
      </p:sp>
      <p:sp>
        <p:nvSpPr>
          <p:cNvPr id="21" name="TextBox 10">
            <a:extLst>
              <a:ext uri="{FF2B5EF4-FFF2-40B4-BE49-F238E27FC236}">
                <a16:creationId xmlns:a16="http://schemas.microsoft.com/office/drawing/2014/main" id="{371D821F-40CD-6B35-E48C-BCB99C8051B8}"/>
              </a:ext>
            </a:extLst>
          </p:cNvPr>
          <p:cNvSpPr txBox="1"/>
          <p:nvPr/>
        </p:nvSpPr>
        <p:spPr>
          <a:xfrm>
            <a:off x="2323137" y="1123405"/>
            <a:ext cx="1580149" cy="3793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bg1"/>
                </a:solidFill>
              </a:rPr>
              <a:t>Families</a:t>
            </a:r>
          </a:p>
        </p:txBody>
      </p:sp>
      <p:sp>
        <p:nvSpPr>
          <p:cNvPr id="23" name="TextBox 11">
            <a:extLst>
              <a:ext uri="{FF2B5EF4-FFF2-40B4-BE49-F238E27FC236}">
                <a16:creationId xmlns:a16="http://schemas.microsoft.com/office/drawing/2014/main" id="{FEBBE469-744D-E4C2-062E-CF73F550D59C}"/>
              </a:ext>
            </a:extLst>
          </p:cNvPr>
          <p:cNvSpPr txBox="1"/>
          <p:nvPr/>
        </p:nvSpPr>
        <p:spPr>
          <a:xfrm>
            <a:off x="3754208" y="2778601"/>
            <a:ext cx="85825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bg1"/>
                </a:solidFill>
              </a:rPr>
              <a:t>IST</a:t>
            </a:r>
          </a:p>
        </p:txBody>
      </p:sp>
      <p:sp>
        <p:nvSpPr>
          <p:cNvPr id="25" name="Oval 24">
            <a:extLst>
              <a:ext uri="{FF2B5EF4-FFF2-40B4-BE49-F238E27FC236}">
                <a16:creationId xmlns:a16="http://schemas.microsoft.com/office/drawing/2014/main" id="{9DDB2F12-B174-2B2D-BC8E-E9D0E4F5305C}"/>
              </a:ext>
            </a:extLst>
          </p:cNvPr>
          <p:cNvSpPr/>
          <p:nvPr/>
        </p:nvSpPr>
        <p:spPr>
          <a:xfrm flipH="1">
            <a:off x="2320857" y="2201970"/>
            <a:ext cx="1600046" cy="15818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TextBox 13">
            <a:extLst>
              <a:ext uri="{FF2B5EF4-FFF2-40B4-BE49-F238E27FC236}">
                <a16:creationId xmlns:a16="http://schemas.microsoft.com/office/drawing/2014/main" id="{BA6179D5-2BC2-0BDB-8AFF-30B88265727D}"/>
              </a:ext>
            </a:extLst>
          </p:cNvPr>
          <p:cNvSpPr txBox="1"/>
          <p:nvPr/>
        </p:nvSpPr>
        <p:spPr>
          <a:xfrm>
            <a:off x="2247308" y="4535176"/>
            <a:ext cx="1727632" cy="3793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bg1"/>
                </a:solidFill>
              </a:rPr>
              <a:t>Communities</a:t>
            </a:r>
          </a:p>
        </p:txBody>
      </p:sp>
      <p:sp>
        <p:nvSpPr>
          <p:cNvPr id="29" name="TextBox 14">
            <a:extLst>
              <a:ext uri="{FF2B5EF4-FFF2-40B4-BE49-F238E27FC236}">
                <a16:creationId xmlns:a16="http://schemas.microsoft.com/office/drawing/2014/main" id="{9549F4E6-D64A-5A18-8D5D-69A9D1CF4DCD}"/>
              </a:ext>
            </a:extLst>
          </p:cNvPr>
          <p:cNvSpPr txBox="1"/>
          <p:nvPr/>
        </p:nvSpPr>
        <p:spPr>
          <a:xfrm>
            <a:off x="2265264" y="2735102"/>
            <a:ext cx="158014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t>Learners</a:t>
            </a:r>
          </a:p>
        </p:txBody>
      </p:sp>
      <p:sp>
        <p:nvSpPr>
          <p:cNvPr id="31" name="TextBox 16">
            <a:extLst>
              <a:ext uri="{FF2B5EF4-FFF2-40B4-BE49-F238E27FC236}">
                <a16:creationId xmlns:a16="http://schemas.microsoft.com/office/drawing/2014/main" id="{FC8DFC07-A19D-6F6F-A4BB-EF63D1BDEE49}"/>
              </a:ext>
            </a:extLst>
          </p:cNvPr>
          <p:cNvSpPr txBox="1"/>
          <p:nvPr/>
        </p:nvSpPr>
        <p:spPr>
          <a:xfrm>
            <a:off x="1699846" y="5450449"/>
            <a:ext cx="2848708"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chemeClr val="bg1"/>
                </a:solidFill>
              </a:rPr>
              <a:t>Learning Partners</a:t>
            </a:r>
          </a:p>
        </p:txBody>
      </p:sp>
    </p:spTree>
    <p:extLst>
      <p:ext uri="{BB962C8B-B14F-4D97-AF65-F5344CB8AC3E}">
        <p14:creationId xmlns:p14="http://schemas.microsoft.com/office/powerpoint/2010/main" val="339126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DBA319-5F67-344F-A7F1-E685ADCAA391}"/>
              </a:ext>
            </a:extLst>
          </p:cNvPr>
          <p:cNvSpPr>
            <a:spLocks noGrp="1"/>
          </p:cNvSpPr>
          <p:nvPr>
            <p:ph sz="half" idx="1"/>
          </p:nvPr>
        </p:nvSpPr>
        <p:spPr>
          <a:xfrm>
            <a:off x="457200" y="4095135"/>
            <a:ext cx="5180097" cy="5943600"/>
          </a:xfrm>
          <a:prstGeom prst="rect">
            <a:avLst/>
          </a:prstGeom>
        </p:spPr>
        <p:txBody>
          <a:bodyPr lIns="0" tIns="0" rIns="0" bIns="0" anchor="t">
            <a:noAutofit/>
          </a:bodyPr>
          <a:lstStyle/>
          <a:p>
            <a:r>
              <a:rPr lang="en-CA" sz="2400">
                <a:latin typeface="Calibri"/>
                <a:cs typeface="Calibri"/>
              </a:rPr>
              <a:t>Reporting on Student Learning is Chaning in BC -  Brochure for Families</a:t>
            </a:r>
            <a:endParaRPr lang="en-CA" sz="2400"/>
          </a:p>
          <a:p>
            <a:pPr marL="285750" indent="-285750">
              <a:buFont typeface="Arial" panose="020B0604020202020204" pitchFamily="34" charset="0"/>
              <a:buChar char="•"/>
            </a:pPr>
            <a:endParaRPr lang="en-US" sz="1600"/>
          </a:p>
        </p:txBody>
      </p:sp>
      <p:sp>
        <p:nvSpPr>
          <p:cNvPr id="2" name="Text Placeholder 1">
            <a:extLst>
              <a:ext uri="{FF2B5EF4-FFF2-40B4-BE49-F238E27FC236}">
                <a16:creationId xmlns:a16="http://schemas.microsoft.com/office/drawing/2014/main" id="{09774A41-0475-564F-BD93-31990AB7633B}"/>
              </a:ext>
            </a:extLst>
          </p:cNvPr>
          <p:cNvSpPr>
            <a:spLocks noGrp="1"/>
          </p:cNvSpPr>
          <p:nvPr>
            <p:ph type="body" idx="4294967295"/>
          </p:nvPr>
        </p:nvSpPr>
        <p:spPr>
          <a:xfrm>
            <a:off x="381000" y="3562249"/>
            <a:ext cx="4135950" cy="457200"/>
          </a:xfrm>
          <a:prstGeom prst="rect">
            <a:avLst/>
          </a:prstGeom>
        </p:spPr>
        <p:txBody>
          <a:bodyPr lIns="91440" tIns="45720" rIns="91440" bIns="45720" anchor="t"/>
          <a:lstStyle/>
          <a:p>
            <a:r>
              <a:rPr lang="en-US" sz="3200">
                <a:solidFill>
                  <a:schemeClr val="tx2">
                    <a:lumMod val="40000"/>
                    <a:lumOff val="60000"/>
                  </a:schemeClr>
                </a:solidFill>
                <a:latin typeface="Calibri"/>
                <a:cs typeface="Calibri"/>
              </a:rPr>
              <a:t>Ministry Document</a:t>
            </a:r>
            <a:r>
              <a:rPr lang="en-US" sz="3200">
                <a:latin typeface="Calibri"/>
                <a:cs typeface="Calibri"/>
              </a:rPr>
              <a:t> </a:t>
            </a:r>
            <a:endParaRPr lang="en-US" sz="3200"/>
          </a:p>
        </p:txBody>
      </p:sp>
      <p:sp>
        <p:nvSpPr>
          <p:cNvPr id="4" name="Text Placeholder 3">
            <a:extLst>
              <a:ext uri="{FF2B5EF4-FFF2-40B4-BE49-F238E27FC236}">
                <a16:creationId xmlns:a16="http://schemas.microsoft.com/office/drawing/2014/main" id="{2A787A7D-186C-444F-81B8-1AA2C5C16041}"/>
              </a:ext>
            </a:extLst>
          </p:cNvPr>
          <p:cNvSpPr>
            <a:spLocks noGrp="1"/>
          </p:cNvSpPr>
          <p:nvPr>
            <p:ph type="body" idx="4294967295"/>
          </p:nvPr>
        </p:nvSpPr>
        <p:spPr>
          <a:xfrm>
            <a:off x="6384567" y="3562862"/>
            <a:ext cx="4811916" cy="309717"/>
          </a:xfrm>
          <a:prstGeom prst="rect">
            <a:avLst/>
          </a:prstGeom>
        </p:spPr>
        <p:txBody>
          <a:bodyPr lIns="91440" tIns="45720" rIns="91440" bIns="45720" anchor="t"/>
          <a:lstStyle/>
          <a:p>
            <a:r>
              <a:rPr lang="en-US" sz="3200">
                <a:solidFill>
                  <a:schemeClr val="tx2">
                    <a:lumMod val="20000"/>
                    <a:lumOff val="80000"/>
                  </a:schemeClr>
                </a:solidFill>
                <a:latin typeface="Calibri"/>
                <a:cs typeface="Calibri"/>
              </a:rPr>
              <a:t>Talk to your child's teacher </a:t>
            </a:r>
            <a:endParaRPr lang="en-US" sz="3200">
              <a:solidFill>
                <a:schemeClr val="tx2">
                  <a:lumMod val="20000"/>
                  <a:lumOff val="80000"/>
                </a:schemeClr>
              </a:solidFill>
            </a:endParaRPr>
          </a:p>
        </p:txBody>
      </p:sp>
      <p:sp>
        <p:nvSpPr>
          <p:cNvPr id="5" name="Content Placeholder 4">
            <a:extLst>
              <a:ext uri="{FF2B5EF4-FFF2-40B4-BE49-F238E27FC236}">
                <a16:creationId xmlns:a16="http://schemas.microsoft.com/office/drawing/2014/main" id="{B6890B33-101F-4C4E-B798-F11AD491E385}"/>
              </a:ext>
            </a:extLst>
          </p:cNvPr>
          <p:cNvSpPr>
            <a:spLocks noGrp="1"/>
          </p:cNvSpPr>
          <p:nvPr>
            <p:ph sz="half" idx="4294967295"/>
          </p:nvPr>
        </p:nvSpPr>
        <p:spPr>
          <a:xfrm>
            <a:off x="6482891" y="4097082"/>
            <a:ext cx="5389562" cy="2563813"/>
          </a:xfrm>
          <a:prstGeom prst="rect">
            <a:avLst/>
          </a:prstGeom>
        </p:spPr>
        <p:txBody>
          <a:bodyPr lIns="0" tIns="0" rIns="0" bIns="0" anchor="t">
            <a:normAutofit/>
          </a:bodyPr>
          <a:lstStyle/>
          <a:p>
            <a:r>
              <a:rPr lang="en-CA" sz="2400">
                <a:solidFill>
                  <a:schemeClr val="bg1"/>
                </a:solidFill>
                <a:latin typeface="Calibri"/>
                <a:cs typeface="Calibri"/>
              </a:rPr>
              <a:t>If you have further questions about what the communication of student learning will look like this year, reach out to your child's teacher(s).</a:t>
            </a:r>
            <a:endParaRPr lang="en-CA" sz="2400">
              <a:solidFill>
                <a:schemeClr val="bg1"/>
              </a:solidFill>
            </a:endParaRPr>
          </a:p>
        </p:txBody>
      </p:sp>
      <p:sp>
        <p:nvSpPr>
          <p:cNvPr id="8" name="TextBox 7">
            <a:extLst>
              <a:ext uri="{FF2B5EF4-FFF2-40B4-BE49-F238E27FC236}">
                <a16:creationId xmlns:a16="http://schemas.microsoft.com/office/drawing/2014/main" id="{7A07A671-3E9D-ECB7-DE7D-27A42DB0031E}"/>
              </a:ext>
            </a:extLst>
          </p:cNvPr>
          <p:cNvSpPr txBox="1"/>
          <p:nvPr/>
        </p:nvSpPr>
        <p:spPr>
          <a:xfrm>
            <a:off x="345731" y="122904"/>
            <a:ext cx="54109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Calibri"/>
                <a:cs typeface="Calibri"/>
              </a:rPr>
              <a:t>More Questions?</a:t>
            </a:r>
          </a:p>
        </p:txBody>
      </p:sp>
      <p:pic>
        <p:nvPicPr>
          <p:cNvPr id="16" name="Picture 16" descr="Graphical user interface&#10;&#10;Description automatically generated">
            <a:extLst>
              <a:ext uri="{FF2B5EF4-FFF2-40B4-BE49-F238E27FC236}">
                <a16:creationId xmlns:a16="http://schemas.microsoft.com/office/drawing/2014/main" id="{CB1C1114-A757-9C94-F1FE-4AFF6F2A5406}"/>
              </a:ext>
            </a:extLst>
          </p:cNvPr>
          <p:cNvPicPr>
            <a:picLocks noChangeAspect="1"/>
          </p:cNvPicPr>
          <p:nvPr/>
        </p:nvPicPr>
        <p:blipFill>
          <a:blip r:embed="rId2"/>
          <a:stretch>
            <a:fillRect/>
          </a:stretch>
        </p:blipFill>
        <p:spPr>
          <a:xfrm>
            <a:off x="816077" y="855237"/>
            <a:ext cx="3431458" cy="2431367"/>
          </a:xfrm>
          <a:prstGeom prst="rect">
            <a:avLst/>
          </a:prstGeom>
        </p:spPr>
      </p:pic>
      <p:pic>
        <p:nvPicPr>
          <p:cNvPr id="20" name="Graphic 20" descr="Meeting outline">
            <a:extLst>
              <a:ext uri="{FF2B5EF4-FFF2-40B4-BE49-F238E27FC236}">
                <a16:creationId xmlns:a16="http://schemas.microsoft.com/office/drawing/2014/main" id="{A603BDAD-3693-DFA3-92C6-72BBB3F259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6091" y="231058"/>
            <a:ext cx="3249561" cy="3274141"/>
          </a:xfrm>
          <a:prstGeom prst="rect">
            <a:avLst/>
          </a:prstGeom>
        </p:spPr>
      </p:pic>
      <p:pic>
        <p:nvPicPr>
          <p:cNvPr id="6" name="Graphic 6" descr="Email with solid fill">
            <a:extLst>
              <a:ext uri="{FF2B5EF4-FFF2-40B4-BE49-F238E27FC236}">
                <a16:creationId xmlns:a16="http://schemas.microsoft.com/office/drawing/2014/main" id="{BC17B50F-337B-D1F8-D94D-A559547483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5098026"/>
            <a:ext cx="914400" cy="914400"/>
          </a:xfrm>
          <a:prstGeom prst="rect">
            <a:avLst/>
          </a:prstGeom>
        </p:spPr>
      </p:pic>
      <p:sp>
        <p:nvSpPr>
          <p:cNvPr id="7" name="TextBox 6">
            <a:extLst>
              <a:ext uri="{FF2B5EF4-FFF2-40B4-BE49-F238E27FC236}">
                <a16:creationId xmlns:a16="http://schemas.microsoft.com/office/drawing/2014/main" id="{7FCF4B1B-CEE6-F2C5-A503-0C12FA307BB5}"/>
              </a:ext>
            </a:extLst>
          </p:cNvPr>
          <p:cNvSpPr txBox="1"/>
          <p:nvPr/>
        </p:nvSpPr>
        <p:spPr>
          <a:xfrm>
            <a:off x="1376516" y="5321709"/>
            <a:ext cx="55060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t>student.reporting@gov.bc.ca</a:t>
            </a:r>
          </a:p>
        </p:txBody>
      </p:sp>
    </p:spTree>
    <p:extLst>
      <p:ext uri="{BB962C8B-B14F-4D97-AF65-F5344CB8AC3E}">
        <p14:creationId xmlns:p14="http://schemas.microsoft.com/office/powerpoint/2010/main" val="385537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24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ody of water with trees around it&#10;&#10;Description automatically generated with medium confidence">
            <a:extLst>
              <a:ext uri="{FF2B5EF4-FFF2-40B4-BE49-F238E27FC236}">
                <a16:creationId xmlns:a16="http://schemas.microsoft.com/office/drawing/2014/main" id="{6E08ED9C-503A-AA4A-A555-D431A5FD1948}"/>
              </a:ext>
            </a:extLst>
          </p:cNvPr>
          <p:cNvPicPr>
            <a:picLocks noGrp="1" noChangeAspect="1"/>
          </p:cNvPicPr>
          <p:nvPr>
            <p:ph type="pic" idx="15"/>
          </p:nvPr>
        </p:nvPicPr>
        <p:blipFill>
          <a:blip r:embed="rId2"/>
          <a:srcRect l="15118" r="15118"/>
          <a:stretch>
            <a:fillRect/>
          </a:stretch>
        </p:blipFill>
        <p:spPr/>
      </p:pic>
      <p:sp>
        <p:nvSpPr>
          <p:cNvPr id="3" name="Title 2">
            <a:extLst>
              <a:ext uri="{FF2B5EF4-FFF2-40B4-BE49-F238E27FC236}">
                <a16:creationId xmlns:a16="http://schemas.microsoft.com/office/drawing/2014/main" id="{EA0DB913-2887-D644-8C9E-FF13E2A0F3B2}"/>
              </a:ext>
            </a:extLst>
          </p:cNvPr>
          <p:cNvSpPr>
            <a:spLocks noGrp="1"/>
          </p:cNvSpPr>
          <p:nvPr>
            <p:ph type="ctrTitle"/>
          </p:nvPr>
        </p:nvSpPr>
        <p:spPr/>
        <p:txBody>
          <a:bodyPr/>
          <a:lstStyle/>
          <a:p>
            <a:r>
              <a:rPr lang="en-US">
                <a:latin typeface="Calibri Light"/>
                <a:cs typeface="Calibri Light"/>
              </a:rPr>
              <a:t>Acknowledgement </a:t>
            </a:r>
            <a:endParaRPr lang="en-US"/>
          </a:p>
        </p:txBody>
      </p:sp>
    </p:spTree>
    <p:extLst>
      <p:ext uri="{BB962C8B-B14F-4D97-AF65-F5344CB8AC3E}">
        <p14:creationId xmlns:p14="http://schemas.microsoft.com/office/powerpoint/2010/main" val="362062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81959-6F5E-00B3-D72D-1531FD096E97}"/>
              </a:ext>
            </a:extLst>
          </p:cNvPr>
          <p:cNvSpPr>
            <a:spLocks noGrp="1"/>
          </p:cNvSpPr>
          <p:nvPr>
            <p:ph sz="half" idx="1"/>
          </p:nvPr>
        </p:nvSpPr>
        <p:spPr>
          <a:xfrm>
            <a:off x="3773350" y="462"/>
            <a:ext cx="8612836" cy="6463782"/>
          </a:xfrm>
        </p:spPr>
        <p:txBody>
          <a:bodyPr lIns="0" tIns="0" rIns="457200" bIns="0" anchor="ctr" anchorCtr="0">
            <a:noAutofit/>
          </a:bodyPr>
          <a:lstStyle/>
          <a:p>
            <a:pPr marL="800100" lvl="1" indent="-342900">
              <a:buFont typeface="Courier New" panose="020B0604020202020204" pitchFamily="34" charset="0"/>
              <a:buChar char="o"/>
            </a:pPr>
            <a:endParaRPr lang="en-US" sz="2800"/>
          </a:p>
          <a:p>
            <a:pPr marL="800100" lvl="1" indent="-342900">
              <a:buFont typeface="Courier New" charset="2"/>
              <a:buChar char="o"/>
            </a:pPr>
            <a:r>
              <a:rPr lang="en-US" sz="2800">
                <a:latin typeface="Calibri"/>
                <a:cs typeface="Calibri"/>
              </a:rPr>
              <a:t> It provides families with a clear understanding of learning progress, learning needs, and what supports may be helpful. Some may also include goals for future learning. </a:t>
            </a:r>
            <a:endParaRPr lang="en-US" sz="2800"/>
          </a:p>
          <a:p>
            <a:pPr marL="800100" lvl="1" indent="-342900">
              <a:buFont typeface="Courier New" charset="2"/>
              <a:buChar char="o"/>
            </a:pPr>
            <a:r>
              <a:rPr lang="en-US" sz="2800">
                <a:latin typeface="Calibri"/>
                <a:cs typeface="Calibri"/>
              </a:rPr>
              <a:t> It has various forms: conferencing, written reports, </a:t>
            </a:r>
            <a:r>
              <a:rPr lang="en-US" sz="2800" err="1">
                <a:latin typeface="Calibri"/>
                <a:cs typeface="Calibri"/>
              </a:rPr>
              <a:t>eportfolio</a:t>
            </a:r>
            <a:r>
              <a:rPr lang="en-US" sz="2800">
                <a:latin typeface="Calibri"/>
                <a:cs typeface="Calibri"/>
              </a:rPr>
              <a:t> posts, check-ins, etc.</a:t>
            </a:r>
          </a:p>
          <a:p>
            <a:pPr marL="800100" lvl="1" indent="-342900">
              <a:buFont typeface="Courier New" charset="2"/>
              <a:buChar char="o"/>
            </a:pPr>
            <a:r>
              <a:rPr lang="en-US" sz="2800">
                <a:latin typeface="Calibri"/>
                <a:cs typeface="Calibri"/>
              </a:rPr>
              <a:t> It encourages students to engage in meaningful conversations that help them develop responsibility for deepening their learning.</a:t>
            </a:r>
          </a:p>
          <a:p>
            <a:pPr marL="285750" indent="-285750">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514F124E-0AEB-F01C-1E5E-DEBBA67B889F}"/>
              </a:ext>
            </a:extLst>
          </p:cNvPr>
          <p:cNvSpPr>
            <a:spLocks noGrp="1"/>
          </p:cNvSpPr>
          <p:nvPr>
            <p:ph type="title"/>
          </p:nvPr>
        </p:nvSpPr>
        <p:spPr>
          <a:xfrm>
            <a:off x="186451" y="211394"/>
            <a:ext cx="3582388" cy="5943600"/>
          </a:xfrm>
        </p:spPr>
        <p:txBody>
          <a:bodyPr anchor="ctr">
            <a:normAutofit/>
          </a:bodyPr>
          <a:lstStyle/>
          <a:p>
            <a:pPr algn="ctr"/>
            <a:r>
              <a:rPr lang="en-US" sz="5400">
                <a:latin typeface="Calibri Light"/>
                <a:cs typeface="Calibri Light"/>
              </a:rPr>
              <a:t>What is </a:t>
            </a:r>
            <a:br>
              <a:rPr lang="en-US" sz="5400">
                <a:latin typeface="Calibri Light"/>
                <a:cs typeface="Calibri Light"/>
              </a:rPr>
            </a:br>
            <a:r>
              <a:rPr lang="en-US" sz="5400">
                <a:latin typeface="Calibri Light"/>
                <a:cs typeface="Calibri Light"/>
              </a:rPr>
              <a:t>student reporting?</a:t>
            </a:r>
            <a:endParaRPr lang="en-US" sz="5400"/>
          </a:p>
        </p:txBody>
      </p:sp>
    </p:spTree>
    <p:extLst>
      <p:ext uri="{BB962C8B-B14F-4D97-AF65-F5344CB8AC3E}">
        <p14:creationId xmlns:p14="http://schemas.microsoft.com/office/powerpoint/2010/main" val="72682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4A80-0352-AE30-D1BE-919CED1B7716}"/>
              </a:ext>
            </a:extLst>
          </p:cNvPr>
          <p:cNvSpPr>
            <a:spLocks noGrp="1"/>
          </p:cNvSpPr>
          <p:nvPr>
            <p:ph type="title"/>
          </p:nvPr>
        </p:nvSpPr>
        <p:spPr>
          <a:xfrm>
            <a:off x="597880" y="2317955"/>
            <a:ext cx="10996238" cy="1828800"/>
          </a:xfrm>
        </p:spPr>
        <p:txBody>
          <a:bodyPr/>
          <a:lstStyle/>
          <a:p>
            <a:r>
              <a:rPr lang="en-CA" sz="4400">
                <a:latin typeface="Calibri Light"/>
                <a:cs typeface="Calibri Light"/>
              </a:rPr>
              <a:t>Reporting on Student Learning is Changing in BC</a:t>
            </a:r>
            <a:endParaRPr lang="en-US" sz="4400"/>
          </a:p>
        </p:txBody>
      </p:sp>
    </p:spTree>
    <p:extLst>
      <p:ext uri="{BB962C8B-B14F-4D97-AF65-F5344CB8AC3E}">
        <p14:creationId xmlns:p14="http://schemas.microsoft.com/office/powerpoint/2010/main" val="346762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et's talk about Proficiency Scales 1">
            <a:hlinkClick r:id="" action="ppaction://media"/>
            <a:extLst>
              <a:ext uri="{FF2B5EF4-FFF2-40B4-BE49-F238E27FC236}">
                <a16:creationId xmlns:a16="http://schemas.microsoft.com/office/drawing/2014/main" id="{17C9CBC8-A917-3740-C6F6-B5C8BE425418}"/>
              </a:ext>
            </a:extLst>
          </p:cNvPr>
          <p:cNvPicPr>
            <a:picLocks noRot="1" noChangeAspect="1"/>
          </p:cNvPicPr>
          <p:nvPr>
            <a:videoFile r:link="rId1"/>
          </p:nvPr>
        </p:nvPicPr>
        <p:blipFill>
          <a:blip r:embed="rId4"/>
          <a:stretch>
            <a:fillRect/>
          </a:stretch>
        </p:blipFill>
        <p:spPr>
          <a:xfrm>
            <a:off x="30480" y="-430"/>
            <a:ext cx="9158692" cy="6869019"/>
          </a:xfrm>
          <a:prstGeom prst="rect">
            <a:avLst/>
          </a:prstGeom>
          <a:noFill/>
        </p:spPr>
      </p:pic>
      <p:sp>
        <p:nvSpPr>
          <p:cNvPr id="11" name="Title 2">
            <a:extLst>
              <a:ext uri="{FF2B5EF4-FFF2-40B4-BE49-F238E27FC236}">
                <a16:creationId xmlns:a16="http://schemas.microsoft.com/office/drawing/2014/main" id="{6BBE2B9C-7447-62C3-C027-F39FE5A976BC}"/>
              </a:ext>
            </a:extLst>
          </p:cNvPr>
          <p:cNvSpPr>
            <a:spLocks noGrp="1"/>
          </p:cNvSpPr>
          <p:nvPr>
            <p:ph type="title"/>
          </p:nvPr>
        </p:nvSpPr>
        <p:spPr>
          <a:xfrm>
            <a:off x="9309051" y="683670"/>
            <a:ext cx="2550002" cy="5943600"/>
          </a:xfrm>
        </p:spPr>
        <p:txBody>
          <a:bodyPr/>
          <a:lstStyle/>
          <a:p>
            <a:pPr algn="r"/>
            <a:r>
              <a:rPr lang="en-US">
                <a:latin typeface="Calibri Light"/>
                <a:cs typeface="Calibri Light"/>
              </a:rPr>
              <a:t>Use of the Provincial Proficiency Scale</a:t>
            </a:r>
          </a:p>
          <a:p>
            <a:endParaRPr lang="en-US"/>
          </a:p>
        </p:txBody>
      </p:sp>
    </p:spTree>
    <p:extLst>
      <p:ext uri="{BB962C8B-B14F-4D97-AF65-F5344CB8AC3E}">
        <p14:creationId xmlns:p14="http://schemas.microsoft.com/office/powerpoint/2010/main" val="3209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imeline&#10;&#10;Description automatically generated">
            <a:extLst>
              <a:ext uri="{FF2B5EF4-FFF2-40B4-BE49-F238E27FC236}">
                <a16:creationId xmlns:a16="http://schemas.microsoft.com/office/drawing/2014/main" id="{606F7933-9D92-F986-E00E-E46B11D68A31}"/>
              </a:ext>
            </a:extLst>
          </p:cNvPr>
          <p:cNvPicPr>
            <a:picLocks noGrp="1" noChangeAspect="1"/>
          </p:cNvPicPr>
          <p:nvPr>
            <p:ph sz="half" idx="1"/>
          </p:nvPr>
        </p:nvPicPr>
        <p:blipFill>
          <a:blip r:embed="rId3"/>
          <a:stretch>
            <a:fillRect/>
          </a:stretch>
        </p:blipFill>
        <p:spPr>
          <a:xfrm>
            <a:off x="1675178" y="137652"/>
            <a:ext cx="5083043" cy="6582696"/>
          </a:xfrm>
          <a:noFill/>
        </p:spPr>
      </p:pic>
      <p:sp>
        <p:nvSpPr>
          <p:cNvPr id="3" name="Title 2">
            <a:extLst>
              <a:ext uri="{FF2B5EF4-FFF2-40B4-BE49-F238E27FC236}">
                <a16:creationId xmlns:a16="http://schemas.microsoft.com/office/drawing/2014/main" id="{36338B65-905C-3F68-CF15-CB9F9745C905}"/>
              </a:ext>
            </a:extLst>
          </p:cNvPr>
          <p:cNvSpPr>
            <a:spLocks noGrp="1"/>
          </p:cNvSpPr>
          <p:nvPr>
            <p:ph type="title"/>
          </p:nvPr>
        </p:nvSpPr>
        <p:spPr>
          <a:xfrm>
            <a:off x="8631937" y="457200"/>
            <a:ext cx="3090776" cy="5943600"/>
          </a:xfrm>
        </p:spPr>
        <p:txBody>
          <a:bodyPr anchor="ctr">
            <a:normAutofit/>
          </a:bodyPr>
          <a:lstStyle/>
          <a:p>
            <a:r>
              <a:rPr lang="en-US"/>
              <a:t>Student </a:t>
            </a:r>
            <a:br>
              <a:rPr lang="en-US"/>
            </a:br>
            <a:r>
              <a:rPr lang="en-US"/>
              <a:t>self-assessment of the </a:t>
            </a:r>
            <a:br>
              <a:rPr lang="en-US"/>
            </a:br>
            <a:r>
              <a:rPr lang="en-US"/>
              <a:t>Core Competencies and goal-setting.</a:t>
            </a:r>
          </a:p>
        </p:txBody>
      </p:sp>
    </p:spTree>
    <p:extLst>
      <p:ext uri="{BB962C8B-B14F-4D97-AF65-F5344CB8AC3E}">
        <p14:creationId xmlns:p14="http://schemas.microsoft.com/office/powerpoint/2010/main" val="400740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0773ED6-0B54-3F3B-3D6F-A530EFC073DD}"/>
              </a:ext>
            </a:extLst>
          </p:cNvPr>
          <p:cNvPicPr>
            <a:picLocks noGrp="1" noChangeAspect="1"/>
          </p:cNvPicPr>
          <p:nvPr>
            <p:ph sz="half" idx="1"/>
          </p:nvPr>
        </p:nvPicPr>
        <p:blipFill>
          <a:blip r:embed="rId3"/>
          <a:stretch>
            <a:fillRect/>
          </a:stretch>
        </p:blipFill>
        <p:spPr>
          <a:xfrm>
            <a:off x="5001810" y="1077553"/>
            <a:ext cx="4890012" cy="4899537"/>
          </a:xfrm>
        </p:spPr>
      </p:pic>
      <p:sp>
        <p:nvSpPr>
          <p:cNvPr id="3" name="Title 2">
            <a:extLst>
              <a:ext uri="{FF2B5EF4-FFF2-40B4-BE49-F238E27FC236}">
                <a16:creationId xmlns:a16="http://schemas.microsoft.com/office/drawing/2014/main" id="{47904EFC-760C-02FB-3B9A-1CBF12EE34D9}"/>
              </a:ext>
            </a:extLst>
          </p:cNvPr>
          <p:cNvSpPr>
            <a:spLocks noGrp="1"/>
          </p:cNvSpPr>
          <p:nvPr>
            <p:ph type="title"/>
          </p:nvPr>
        </p:nvSpPr>
        <p:spPr/>
        <p:txBody>
          <a:bodyPr/>
          <a:lstStyle/>
          <a:p>
            <a:r>
              <a:rPr lang="en-US">
                <a:latin typeface="Calibri Light"/>
                <a:cs typeface="Calibri Light"/>
              </a:rPr>
              <a:t>Use of Descriptive Feedback</a:t>
            </a:r>
          </a:p>
        </p:txBody>
      </p:sp>
    </p:spTree>
    <p:extLst>
      <p:ext uri="{BB962C8B-B14F-4D97-AF65-F5344CB8AC3E}">
        <p14:creationId xmlns:p14="http://schemas.microsoft.com/office/powerpoint/2010/main" val="2788375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10;&#10;Description automatically generated">
            <a:extLst>
              <a:ext uri="{FF2B5EF4-FFF2-40B4-BE49-F238E27FC236}">
                <a16:creationId xmlns:a16="http://schemas.microsoft.com/office/drawing/2014/main" id="{3FC87A06-E701-A970-BC25-76B9381F3A79}"/>
              </a:ext>
            </a:extLst>
          </p:cNvPr>
          <p:cNvPicPr>
            <a:picLocks noGrp="1" noChangeAspect="1"/>
          </p:cNvPicPr>
          <p:nvPr>
            <p:ph sz="half" idx="10"/>
          </p:nvPr>
        </p:nvPicPr>
        <p:blipFill>
          <a:blip r:embed="rId3"/>
          <a:stretch>
            <a:fillRect/>
          </a:stretch>
        </p:blipFill>
        <p:spPr>
          <a:xfrm>
            <a:off x="6248400" y="1645666"/>
            <a:ext cx="5181600" cy="2875787"/>
          </a:xfrm>
          <a:prstGeom prst="rect">
            <a:avLst/>
          </a:prstGeom>
          <a:noFill/>
        </p:spPr>
      </p:pic>
      <p:sp>
        <p:nvSpPr>
          <p:cNvPr id="3" name="Title 2">
            <a:extLst>
              <a:ext uri="{FF2B5EF4-FFF2-40B4-BE49-F238E27FC236}">
                <a16:creationId xmlns:a16="http://schemas.microsoft.com/office/drawing/2014/main" id="{A782D08D-5D74-F857-F1BD-8FA92385E0F8}"/>
              </a:ext>
            </a:extLst>
          </p:cNvPr>
          <p:cNvSpPr>
            <a:spLocks noGrp="1"/>
          </p:cNvSpPr>
          <p:nvPr>
            <p:ph type="title"/>
          </p:nvPr>
        </p:nvSpPr>
        <p:spPr>
          <a:xfrm>
            <a:off x="607966" y="2236288"/>
            <a:ext cx="5181599" cy="2283824"/>
          </a:xfrm>
        </p:spPr>
        <p:txBody>
          <a:bodyPr anchor="ctr">
            <a:normAutofit fontScale="90000"/>
          </a:bodyPr>
          <a:lstStyle/>
          <a:p>
            <a:pPr>
              <a:lnSpc>
                <a:spcPct val="90000"/>
              </a:lnSpc>
            </a:pPr>
            <a:r>
              <a:rPr lang="en-US" dirty="0">
                <a:latin typeface="Calibri Light"/>
                <a:cs typeface="Calibri Light"/>
              </a:rPr>
              <a:t>How is the  </a:t>
            </a:r>
            <a:br>
              <a:rPr lang="en-US" dirty="0"/>
            </a:br>
            <a:r>
              <a:rPr lang="en-US" dirty="0">
                <a:latin typeface="Calibri Light"/>
                <a:cs typeface="Calibri Light"/>
              </a:rPr>
              <a:t>Richmond School District implementing the </a:t>
            </a:r>
            <a:br>
              <a:rPr lang="en-US" dirty="0"/>
            </a:br>
            <a:r>
              <a:rPr lang="en-US" dirty="0">
                <a:latin typeface="Calibri Light"/>
                <a:cs typeface="Calibri Light"/>
              </a:rPr>
              <a:t>Ministry Reporting Guidelines?</a:t>
            </a:r>
            <a:br>
              <a:rPr lang="en-US" dirty="0"/>
            </a:br>
            <a:br>
              <a:rPr lang="en-US" dirty="0"/>
            </a:br>
            <a:br>
              <a:rPr lang="en-US" dirty="0"/>
            </a:br>
            <a:br>
              <a:rPr lang="en-US" dirty="0"/>
            </a:br>
            <a:r>
              <a:rPr lang="en-US" i="1" dirty="0">
                <a:latin typeface="Calibri Light"/>
                <a:cs typeface="Calibri Light"/>
              </a:rPr>
              <a:t>“Communicating student learning effectively is central to student succes</a:t>
            </a:r>
            <a:r>
              <a:rPr lang="en-US" sz="3600" i="1" dirty="0">
                <a:latin typeface="Calibri Light"/>
                <a:cs typeface="Calibri Light"/>
              </a:rPr>
              <a:t>s.”</a:t>
            </a:r>
          </a:p>
        </p:txBody>
      </p:sp>
    </p:spTree>
    <p:extLst>
      <p:ext uri="{BB962C8B-B14F-4D97-AF65-F5344CB8AC3E}">
        <p14:creationId xmlns:p14="http://schemas.microsoft.com/office/powerpoint/2010/main" val="414705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iagram&#10;&#10;Description automatically generated">
            <a:extLst>
              <a:ext uri="{FF2B5EF4-FFF2-40B4-BE49-F238E27FC236}">
                <a16:creationId xmlns:a16="http://schemas.microsoft.com/office/drawing/2014/main" id="{4212982E-F4E4-D551-111D-C532E0FC57DA}"/>
              </a:ext>
            </a:extLst>
          </p:cNvPr>
          <p:cNvPicPr>
            <a:picLocks noGrp="1" noChangeAspect="1"/>
          </p:cNvPicPr>
          <p:nvPr>
            <p:ph sz="half" idx="1"/>
          </p:nvPr>
        </p:nvPicPr>
        <p:blipFill>
          <a:blip r:embed="rId3"/>
          <a:stretch>
            <a:fillRect/>
          </a:stretch>
        </p:blipFill>
        <p:spPr>
          <a:xfrm>
            <a:off x="457200" y="1118506"/>
            <a:ext cx="7248612" cy="4620988"/>
          </a:xfrm>
          <a:prstGeom prst="rect">
            <a:avLst/>
          </a:prstGeom>
          <a:noFill/>
        </p:spPr>
      </p:pic>
      <p:sp>
        <p:nvSpPr>
          <p:cNvPr id="11" name="Title 2">
            <a:extLst>
              <a:ext uri="{FF2B5EF4-FFF2-40B4-BE49-F238E27FC236}">
                <a16:creationId xmlns:a16="http://schemas.microsoft.com/office/drawing/2014/main" id="{7013873B-C068-F0EE-4533-78051CB76658}"/>
              </a:ext>
            </a:extLst>
          </p:cNvPr>
          <p:cNvSpPr>
            <a:spLocks noGrp="1"/>
          </p:cNvSpPr>
          <p:nvPr>
            <p:ph type="title"/>
          </p:nvPr>
        </p:nvSpPr>
        <p:spPr>
          <a:xfrm>
            <a:off x="8631937" y="457200"/>
            <a:ext cx="3090776" cy="5943600"/>
          </a:xfrm>
        </p:spPr>
        <p:txBody>
          <a:bodyPr/>
          <a:lstStyle/>
          <a:p>
            <a:r>
              <a:rPr lang="en-US">
                <a:latin typeface="Calibri Light"/>
                <a:cs typeface="Calibri Light"/>
              </a:rPr>
              <a:t>When does reporting happen throughout the year?</a:t>
            </a:r>
            <a:endParaRPr lang="en-US"/>
          </a:p>
        </p:txBody>
      </p:sp>
    </p:spTree>
    <p:extLst>
      <p:ext uri="{BB962C8B-B14F-4D97-AF65-F5344CB8AC3E}">
        <p14:creationId xmlns:p14="http://schemas.microsoft.com/office/powerpoint/2010/main" val="4003001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D38 OLD">
  <a:themeElements>
    <a:clrScheme name="Custom 1">
      <a:dk1>
        <a:srgbClr val="000000"/>
      </a:dk1>
      <a:lt1>
        <a:srgbClr val="FFFFFF"/>
      </a:lt1>
      <a:dk2>
        <a:srgbClr val="0063A6"/>
      </a:dk2>
      <a:lt2>
        <a:srgbClr val="EBEBEB"/>
      </a:lt2>
      <a:accent1>
        <a:srgbClr val="7CA8D9"/>
      </a:accent1>
      <a:accent2>
        <a:srgbClr val="99CEEE"/>
      </a:accent2>
      <a:accent3>
        <a:srgbClr val="00AEA9"/>
      </a:accent3>
      <a:accent4>
        <a:srgbClr val="90D3D0"/>
      </a:accent4>
      <a:accent5>
        <a:srgbClr val="A7A9AC"/>
      </a:accent5>
      <a:accent6>
        <a:srgbClr val="C0D3ED"/>
      </a:accent6>
      <a:hlink>
        <a:srgbClr val="00A0DD"/>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SD38 Presentation Template" id="{9838AC69-FDC4-7743-B75E-0BA5E39B7AA6}" vid="{5EDD5768-23ED-A446-887A-7C50D2ABE3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FED4681E3DEB49B10E6C93F1CB856C" ma:contentTypeVersion="2" ma:contentTypeDescription="Create a new document." ma:contentTypeScope="" ma:versionID="eedc691ce9823b090a3226f59a5469e8">
  <xsd:schema xmlns:xsd="http://www.w3.org/2001/XMLSchema" xmlns:xs="http://www.w3.org/2001/XMLSchema" xmlns:p="http://schemas.microsoft.com/office/2006/metadata/properties" xmlns:ns2="5c71f4a0-c247-43f9-b368-10ac47ac08f4" targetNamespace="http://schemas.microsoft.com/office/2006/metadata/properties" ma:root="true" ma:fieldsID="295a9c56688c0de08434f497ae2a6700" ns2:_="">
    <xsd:import namespace="5c71f4a0-c247-43f9-b368-10ac47ac08f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1f4a0-c247-43f9-b368-10ac47ac08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c71f4a0-c247-43f9-b368-10ac47ac08f4">
      <UserInfo>
        <DisplayName>Sarah Yick</DisplayName>
        <AccountId>731</AccountId>
        <AccountType/>
      </UserInfo>
    </SharedWithUsers>
  </documentManagement>
</p:properties>
</file>

<file path=customXml/itemProps1.xml><?xml version="1.0" encoding="utf-8"?>
<ds:datastoreItem xmlns:ds="http://schemas.openxmlformats.org/officeDocument/2006/customXml" ds:itemID="{41BCF10E-12C7-4435-8E94-C1350BC9E233}"/>
</file>

<file path=customXml/itemProps2.xml><?xml version="1.0" encoding="utf-8"?>
<ds:datastoreItem xmlns:ds="http://schemas.openxmlformats.org/officeDocument/2006/customXml" ds:itemID="{368EB6E7-613C-4FBC-95F0-FEBDEB36F90C}"/>
</file>

<file path=customXml/itemProps3.xml><?xml version="1.0" encoding="utf-8"?>
<ds:datastoreItem xmlns:ds="http://schemas.openxmlformats.org/officeDocument/2006/customXml" ds:itemID="{70F8B5D9-6748-40E2-9969-CD47C388FE59}"/>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11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SD38 OLD</vt:lpstr>
      <vt:lpstr>Reporting on Student Learning is Changing Moving Learning Forward Together: Information for Families </vt:lpstr>
      <vt:lpstr>Acknowledgement </vt:lpstr>
      <vt:lpstr>What is  student reporting?</vt:lpstr>
      <vt:lpstr>Reporting on Student Learning is Changing in BC</vt:lpstr>
      <vt:lpstr>Use of the Provincial Proficiency Scale </vt:lpstr>
      <vt:lpstr>Student  self-assessment of the  Core Competencies and goal-setting.</vt:lpstr>
      <vt:lpstr>Use of Descriptive Feedback</vt:lpstr>
      <vt:lpstr>How is the   Richmond School District implementing the  Ministry Reporting Guidelines?    “Communicating student learning effectively is central to student success.”</vt:lpstr>
      <vt:lpstr>When does reporting happen throughout the year?</vt:lpstr>
      <vt:lpstr>PowerPoint Presentation</vt:lpstr>
      <vt:lpstr>Eportfolios continue to be valuable tools for student learning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452</cp:revision>
  <dcterms:created xsi:type="dcterms:W3CDTF">2022-09-29T21:03:47Z</dcterms:created>
  <dcterms:modified xsi:type="dcterms:W3CDTF">2022-10-04T18:25:20Z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0x01010063FED4681E3DEB49B10E6C93F1CB856C</vt:lpwstr>
  </property>
</Properties>
</file>